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diagrams/layout12.xml" ContentType="application/vnd.openxmlformats-officedocument.drawingml.diagramLayout+xml"/>
  <Override PartName="/ppt/diagrams/data12.xml" ContentType="application/vnd.openxmlformats-officedocument.drawingml.diagramData+xml"/>
  <Override PartName="/ppt/diagrams/drawing15.xml" ContentType="application/vnd.ms-office.drawingml.diagramDrawing+xml"/>
  <Override PartName="/ppt/diagrams/quickStyle11.xml" ContentType="application/vnd.openxmlformats-officedocument.drawingml.diagramStyle+xml"/>
  <Override PartName="/ppt/diagrams/colors3.xml" ContentType="application/vnd.openxmlformats-officedocument.drawingml.diagramColors+xml"/>
  <Override PartName="/ppt/diagrams/layout11.xml" ContentType="application/vnd.openxmlformats-officedocument.drawingml.diagramLayout+xml"/>
  <Override PartName="/ppt/diagrams/data11.xml" ContentType="application/vnd.openxmlformats-officedocument.drawingml.diagramData+xml"/>
  <Override PartName="/ppt/diagrams/drawing14.xml" ContentType="application/vnd.ms-office.drawingml.diagramDrawing+xml"/>
  <Override PartName="/ppt/diagrams/quickStyle10.xml" ContentType="application/vnd.openxmlformats-officedocument.drawingml.diagramStyle+xml"/>
  <Override PartName="/ppt/diagrams/colors2.xml" ContentType="application/vnd.openxmlformats-officedocument.drawingml.diagramColors+xml"/>
  <Override PartName="/ppt/diagrams/layout10.xml" ContentType="application/vnd.openxmlformats-officedocument.drawingml.diagramLayout+xml"/>
  <Override PartName="/ppt/diagrams/data10.xml" ContentType="application/vnd.openxmlformats-officedocument.drawingml.diagramData+xml"/>
  <Override PartName="/ppt/diagrams/drawing13.xml" ContentType="application/vnd.ms-office.drawingml.diagramDrawing+xml"/>
  <Override PartName="/ppt/diagrams/drawing9.xml" ContentType="application/vnd.ms-office.drawingml.diagramDrawing+xml"/>
  <Override PartName="/ppt/diagrams/quickStyle9.xml" ContentType="application/vnd.openxmlformats-officedocument.drawingml.diagramStyle+xml"/>
  <Override PartName="/ppt/diagrams/layout9.xml" ContentType="application/vnd.openxmlformats-officedocument.drawingml.diagramLayout+xml"/>
  <Override PartName="/ppt/diagrams/colors9.xml" ContentType="application/vnd.openxmlformats-officedocument.drawingml.diagramColors+xml"/>
  <Override PartName="/ppt/diagrams/quickStyle17.xml" ContentType="application/vnd.openxmlformats-officedocument.drawingml.diagramStyle+xml"/>
  <Override PartName="/ppt/diagrams/drawing8.xml" ContentType="application/vnd.ms-office.drawingml.diagramDrawing+xml"/>
  <Override PartName="/ppt/diagrams/quickStyle8.xml" ContentType="application/vnd.openxmlformats-officedocument.drawingml.diagramStyle+xml"/>
  <Override PartName="/ppt/diagrams/layout8.xml" ContentType="application/vnd.openxmlformats-officedocument.drawingml.diagramLayout+xml"/>
  <Override PartName="/ppt/diagrams/data8.xml" ContentType="application/vnd.openxmlformats-officedocument.drawingml.diagramData+xml"/>
  <Override PartName="/ppt/diagrams/colors8.xml" ContentType="application/vnd.openxmlformats-officedocument.drawingml.diagramColors+xml"/>
  <Override PartName="/ppt/diagrams/quickStyle16.xml" ContentType="application/vnd.openxmlformats-officedocument.drawingml.diagramStyle+xml"/>
  <Override PartName="/ppt/diagrams/drawing7.xml" ContentType="application/vnd.ms-office.drawingml.diagramDrawing+xml"/>
  <Override PartName="/ppt/diagrams/colors12.xml" ContentType="application/vnd.openxmlformats-officedocument.drawingml.diagramColors+xml"/>
  <Override PartName="/ppt/diagrams/quickStyle7.xml" ContentType="application/vnd.openxmlformats-officedocument.drawingml.diagramStyle+xml"/>
  <Override PartName="/ppt/diagrams/layout7.xml" ContentType="application/vnd.openxmlformats-officedocument.drawingml.diagramLayout+xml"/>
  <Override PartName="/ppt/diagrams/data7.xml" ContentType="application/vnd.openxmlformats-officedocument.drawingml.diagramData+xml"/>
  <Override PartName="/ppt/diagrams/drawing11.xml" ContentType="application/vnd.ms-office.drawingml.diagramDrawing+xml"/>
  <Override PartName="/ppt/diagrams/colors7.xml" ContentType="application/vnd.openxmlformats-officedocument.drawingml.diagramColors+xml"/>
  <Override PartName="/ppt/diagrams/quickStyle15.xml" ContentType="application/vnd.openxmlformats-officedocument.drawingml.diagramStyle+xml"/>
  <Override PartName="/ppt/diagrams/drawing6.xml" ContentType="application/vnd.ms-office.drawingml.diagramDrawing+xml"/>
  <Override PartName="/ppt/diagrams/quickStyle3.xml" ContentType="application/vnd.openxmlformats-officedocument.drawingml.diagramStyle+xml"/>
  <Override PartName="/ppt/diagrams/data3.xml" ContentType="application/vnd.openxmlformats-officedocument.drawingml.diagramData+xml"/>
  <Override PartName="/ppt/diagrams/quickStyle2.xml" ContentType="application/vnd.openxmlformats-officedocument.drawingml.diagramStyle+xml"/>
  <Override PartName="/ppt/diagrams/layout22.xml" ContentType="application/vnd.openxmlformats-officedocument.drawingml.diagramLayout+xml"/>
  <Override PartName="/ppt/diagrams/colors1.xml" ContentType="application/vnd.openxmlformats-officedocument.drawingml.diagramColors+xml"/>
  <Override PartName="/ppt/diagrams/layout3.xml" ContentType="application/vnd.openxmlformats-officedocument.drawingml.diagramLayout+xml"/>
  <Override PartName="/ppt/diagrams/colors18.xml" ContentType="application/vnd.openxmlformats-officedocument.drawingml.diagramColors+xml"/>
  <Override PartName="/ppt/diagrams/data2.xml" ContentType="application/vnd.openxmlformats-officedocument.drawingml.diagramData+xml"/>
  <Override PartName="/ppt/diagrams/drawing1.xml" ContentType="application/vnd.ms-office.drawingml.diagramDrawing+xml"/>
  <Override PartName="/ppt/diagrams/colors21.xml" ContentType="application/vnd.openxmlformats-officedocument.drawingml.diagramColors+xml"/>
  <Override PartName="/ppt/diagrams/quickStyle12.xml" ContentType="application/vnd.openxmlformats-officedocument.drawingml.diagramStyle+xml"/>
  <Override PartName="/ppt/diagrams/colors4.xml" ContentType="application/vnd.openxmlformats-officedocument.drawingml.diagramColors+xml"/>
  <Override PartName="/ppt/diagrams/quickStyle1.xml" ContentType="application/vnd.openxmlformats-officedocument.drawingml.diagramStyle+xml"/>
  <Override PartName="/ppt/diagrams/layout21.xml" ContentType="application/vnd.openxmlformats-officedocument.drawingml.diagramLayout+xml"/>
  <Override PartName="/ppt/diagrams/data9.xml" ContentType="application/vnd.openxmlformats-officedocument.drawingml.diagramData+xml"/>
  <Override PartName="/ppt/diagrams/layout1.xml" ContentType="application/vnd.openxmlformats-officedocument.drawingml.diagramLayout+xml"/>
  <Override PartName="/ppt/diagrams/colors16.xml" ContentType="application/vnd.openxmlformats-officedocument.drawingml.diagramColors+xml"/>
  <Override PartName="/ppt/diagrams/data14.xml" ContentType="application/vnd.openxmlformats-officedocument.drawingml.diagramData+xml"/>
  <Override PartName="/ppt/diagrams/drawing17.xml" ContentType="application/vnd.ms-office.drawingml.diagramDrawing+xml"/>
  <Override PartName="/ppt/diagrams/layout14.xml" ContentType="application/vnd.openxmlformats-officedocument.drawingml.diagramLayout+xml"/>
  <Override PartName="/ppt/diagrams/colors14.xml" ContentType="application/vnd.openxmlformats-officedocument.drawingml.diagramColors+xml"/>
  <Override PartName="/ppt/diagrams/layout15.xml" ContentType="application/vnd.openxmlformats-officedocument.drawingml.diagramLayout+xml"/>
  <Override PartName="/ppt/diagrams/drawing19.xml" ContentType="application/vnd.ms-office.drawingml.diagramDrawing+xml"/>
  <Override PartName="/ppt/diagrams/data16.xml" ContentType="application/vnd.openxmlformats-officedocument.drawingml.diagramData+xml"/>
  <Override PartName="/ppt/diagrams/quickStyle4.xml" ContentType="application/vnd.openxmlformats-officedocument.drawingml.diagramStyle+xml"/>
  <Override PartName="/ppt/diagrams/colors15.xml" ContentType="application/vnd.openxmlformats-officedocument.drawingml.diagramColors+xml"/>
  <Override PartName="/ppt/diagrams/layout16.xml" ContentType="application/vnd.openxmlformats-officedocument.drawingml.diagramLayout+xml"/>
  <Override PartName="/ppt/diagrams/data17.xml" ContentType="application/vnd.openxmlformats-officedocument.drawingml.diagramData+xml"/>
  <Override PartName="/ppt/diagrams/quickStyle5.xml" ContentType="application/vnd.openxmlformats-officedocument.drawingml.diagramStyle+xml"/>
  <Override PartName="/ppt/diagrams/colors10.xml" ContentType="application/vnd.openxmlformats-officedocument.drawingml.diagramColors+xml"/>
  <Override PartName="/ppt/diagrams/drawing22.xml" ContentType="application/vnd.ms-office.drawingml.diagramDrawing+xml"/>
  <Override PartName="/ppt/diagrams/drawing21.xml" ContentType="application/vnd.ms-office.drawingml.diagramDrawing+xml"/>
  <Override PartName="/ppt/diagrams/data15.xml" ContentType="application/vnd.openxmlformats-officedocument.drawingml.diagramData+xml"/>
  <Override PartName="/ppt/diagrams/drawing18.xml" ContentType="application/vnd.ms-office.drawingml.diagramDrawing+xml"/>
  <Override PartName="/ppt/diagrams/layout17.xml" ContentType="application/vnd.openxmlformats-officedocument.drawingml.diagramLayout+xml"/>
  <Override PartName="/ppt/diagrams/data18.xml" ContentType="application/vnd.openxmlformats-officedocument.drawingml.diagramData+xml"/>
  <Override PartName="/ppt/diagrams/quickStyle6.xml" ContentType="application/vnd.openxmlformats-officedocument.drawingml.diagramStyle+xml"/>
  <Override PartName="/ppt/diagrams/colors11.xml" ContentType="application/vnd.openxmlformats-officedocument.drawingml.diagramColors+xml"/>
  <Override PartName="/ppt/diagrams/data21.xml" ContentType="application/vnd.openxmlformats-officedocument.drawingml.diagramData+xml"/>
  <Override PartName="/ppt/diagrams/layout5.xml" ContentType="application/vnd.openxmlformats-officedocument.drawingml.diagramLayout+xml"/>
  <Override PartName="/ppt/diagrams/quickStyle18.xml" ContentType="application/vnd.openxmlformats-officedocument.drawingml.diagramStyle+xml"/>
  <Override PartName="/ppt/diagrams/data20.xml" ContentType="application/vnd.openxmlformats-officedocument.drawingml.diagramData+xml"/>
  <Override PartName="/ppt/diagrams/quickStyle20.xml" ContentType="application/vnd.openxmlformats-officedocument.drawingml.diagramStyle+xml"/>
  <Override PartName="/ppt/diagrams/layout18.xml" ContentType="application/vnd.openxmlformats-officedocument.drawingml.diagramLayout+xml"/>
  <Override PartName="/ppt/diagrams/data22.xml" ContentType="application/vnd.openxmlformats-officedocument.drawingml.diagramData+xml"/>
  <Override PartName="/ppt/diagrams/layout6.xml" ContentType="application/vnd.openxmlformats-officedocument.drawingml.diagramLayout+xml"/>
  <Override PartName="/ppt/diagrams/layout20.xml" ContentType="application/vnd.openxmlformats-officedocument.drawingml.diagramLayout+xml"/>
  <Override PartName="/ppt/diagrams/drawing20.xml" ContentType="application/vnd.ms-office.drawingml.diagramDrawing+xml"/>
  <Override PartName="/ppt/diagrams/quickStyle19.xml" ContentType="application/vnd.openxmlformats-officedocument.drawingml.diagramStyle+xml"/>
  <Override PartName="/ppt/diagrams/colors13.xml" ContentType="application/vnd.openxmlformats-officedocument.drawingml.diagramColors+xml"/>
  <Override PartName="/ppt/diagrams/quickStyle22.xml" ContentType="application/vnd.openxmlformats-officedocument.drawingml.diagramStyle+xml"/>
  <Override PartName="/ppt/diagrams/colors20.xml" ContentType="application/vnd.openxmlformats-officedocument.drawingml.diagramColors+xml"/>
  <Override PartName="/ppt/diagrams/quickStyle21.xml" ContentType="application/vnd.openxmlformats-officedocument.drawingml.diagramStyle+xml"/>
  <Override PartName="/ppt/diagrams/layout19.xml" ContentType="application/vnd.openxmlformats-officedocument.drawingml.diagramLayout+xml"/>
  <Override PartName="/ppt/diagrams/drawing3.xml" ContentType="application/vnd.ms-office.drawingml.diagramDrawing+xml"/>
  <Override PartName="/ppt/diagrams/layout13.xml" ContentType="application/vnd.openxmlformats-officedocument.drawingml.diagramLayout+xml"/>
  <Override PartName="/ppt/diagrams/drawing2.xml" ContentType="application/vnd.ms-office.drawingml.diagramDrawing+xml"/>
  <Override PartName="/ppt/diagrams/colors22.xml" ContentType="application/vnd.openxmlformats-officedocument.drawingml.diagramColors+xml"/>
  <Override PartName="/ppt/diagrams/data13.xml" ContentType="application/vnd.openxmlformats-officedocument.drawingml.diagramData+xml"/>
  <Override PartName="/ppt/diagrams/drawing16.xml" ContentType="application/vnd.ms-office.drawingml.diagramDrawing+xml"/>
  <Override PartName="/ppt/diagrams/drawing12.xml" ContentType="application/vnd.ms-office.drawingml.diagramDrawing+xml"/>
  <Override PartName="/ppt/diagrams/quickStyle14.xml" ContentType="application/vnd.openxmlformats-officedocument.drawingml.diagramStyle+xml"/>
  <Override PartName="/ppt/diagrams/colors6.xml" ContentType="application/vnd.openxmlformats-officedocument.drawingml.diagramColors+xml"/>
  <Override PartName="/ppt/diagrams/drawing5.xml" ContentType="application/vnd.ms-office.drawingml.diagramDrawing+xml"/>
  <Override PartName="/ppt/diagrams/drawing10.xml" ContentType="application/vnd.ms-office.drawingml.diagramDrawing+xml"/>
  <Override PartName="/ppt/diagrams/data6.xml" ContentType="application/vnd.openxmlformats-officedocument.drawingml.diagramData+xml"/>
  <Override PartName="/ppt/diagrams/quickStyle13.xml" ContentType="application/vnd.openxmlformats-officedocument.drawingml.diagramStyle+xml"/>
  <Override PartName="/ppt/diagrams/colors5.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4.xml" ContentType="application/vnd.openxmlformats-officedocument.drawingml.diagramLayout+xml"/>
  <Override PartName="/ppt/diagrams/colors19.xml" ContentType="application/vnd.openxmlformats-officedocument.drawingml.diagramColors+xml"/>
  <Override PartName="/ppt/diagrams/data4.xml" ContentType="application/vnd.openxmlformats-officedocument.drawingml.diagramData+xml"/>
  <Override PartName="/ppt/diagrams/data19.xml" ContentType="application/vnd.openxmlformats-officedocument.drawingml.diagramData+xml"/>
  <Override PartName="/ppt/diagrams/data1.xml" ContentType="application/vnd.openxmlformats-officedocument.drawingml.diagramData+xml"/>
  <Override PartName="/ppt/diagrams/layout2.xml" ContentType="application/vnd.openxmlformats-officedocument.drawingml.diagramLayout+xml"/>
  <Override PartName="/ppt/diagrams/colors17.xml" ContentType="application/vnd.openxmlformats-officedocument.drawingml.diagramColors+xml"/>
  <Override PartName="/ppt/notesSlides/_rels/notesSlide15.xml.rels" ContentType="application/vnd.openxmlformats-package.relationships+xml"/>
  <Override PartName="/ppt/notesSlides/notesSlide15.xml" ContentType="application/vnd.openxmlformats-officedocument.presentationml.notesSlide+xml"/>
  <Override PartName="/ppt/_rels/presentation.xml.rels" ContentType="application/vnd.openxmlformats-package.relationships+xml"/>
  <Override PartName="/ppt/slideLayouts/slideLayout13.xml" ContentType="application/vnd.openxmlformats-officedocument.presentationml.slideLayout+xml"/>
  <Override PartName="/ppt/slideLayouts/slideLayout12.xml" ContentType="application/vnd.openxmlformats-officedocument.presentationml.slideLayout+xml"/>
  <Override PartName="/ppt/slideLayouts/slideLayout11.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8.xml" ContentType="application/vnd.openxmlformats-officedocument.presentationml.slideLayout+xml"/>
  <Override PartName="/ppt/slideLayouts/slideLayout7.xml" ContentType="application/vnd.openxmlformats-officedocument.presentationml.slideLayout+xml"/>
  <Override PartName="/ppt/slideLayouts/_rels/slideLayout22.xml.rels" ContentType="application/vnd.openxmlformats-package.relationships+xml"/>
  <Override PartName="/ppt/slideLayouts/_rels/slideLayout7.xml.rels" ContentType="application/vnd.openxmlformats-package.relationships+xml"/>
  <Override PartName="/ppt/slideLayouts/_rels/slideLayout4.xml.rels" ContentType="application/vnd.openxmlformats-package.relationships+xml"/>
  <Override PartName="/ppt/slideLayouts/_rels/slideLayout17.xml.rels" ContentType="application/vnd.openxmlformats-package.relationships+xml"/>
  <Override PartName="/ppt/slideLayouts/_rels/slideLayout19.xml.rels" ContentType="application/vnd.openxmlformats-package.relationships+xml"/>
  <Override PartName="/ppt/slideLayouts/_rels/slideLayout21.xml.rels" ContentType="application/vnd.openxmlformats-package.relationships+xml"/>
  <Override PartName="/ppt/slideLayouts/_rels/slideLayout6.xml.rels" ContentType="application/vnd.openxmlformats-package.relationships+xml"/>
  <Override PartName="/ppt/slideLayouts/_rels/slideLayout3.xml.rels" ContentType="application/vnd.openxmlformats-package.relationships+xml"/>
  <Override PartName="/ppt/slideLayouts/_rels/slideLayout16.xml.rels" ContentType="application/vnd.openxmlformats-package.relationships+xml"/>
  <Override PartName="/ppt/slideLayouts/_rels/slideLayout18.xml.rels" ContentType="application/vnd.openxmlformats-package.relationships+xml"/>
  <Override PartName="/ppt/slideLayouts/_rels/slideLayout5.xml.rels" ContentType="application/vnd.openxmlformats-package.relationships+xml"/>
  <Override PartName="/ppt/slideLayouts/_rels/slideLayout13.xml.rels" ContentType="application/vnd.openxmlformats-package.relationships+xml"/>
  <Override PartName="/ppt/slideLayouts/_rels/slideLayout12.xml.rels" ContentType="application/vnd.openxmlformats-package.relationships+xml"/>
  <Override PartName="/ppt/slideLayouts/_rels/slideLayout11.xml.rels" ContentType="application/vnd.openxmlformats-package.relationships+xml"/>
  <Override PartName="/ppt/slideLayouts/_rels/slideLayout1.xml.rels" ContentType="application/vnd.openxmlformats-package.relationships+xml"/>
  <Override PartName="/ppt/slideLayouts/_rels/slideLayout14.xml.rels" ContentType="application/vnd.openxmlformats-package.relationships+xml"/>
  <Override PartName="/ppt/slideLayouts/_rels/slideLayout10.xml.rels" ContentType="application/vnd.openxmlformats-package.relationships+xml"/>
  <Override PartName="/ppt/slideLayouts/_rels/slideLayout24.xml.rels" ContentType="application/vnd.openxmlformats-package.relationships+xml"/>
  <Override PartName="/ppt/slideLayouts/_rels/slideLayout9.xml.rels" ContentType="application/vnd.openxmlformats-package.relationships+xml"/>
  <Override PartName="/ppt/slideLayouts/_rels/slideLayout23.xml.rels" ContentType="application/vnd.openxmlformats-package.relationships+xml"/>
  <Override PartName="/ppt/slideLayouts/_rels/slideLayout8.xml.rels" ContentType="application/vnd.openxmlformats-package.relationships+xml"/>
  <Override PartName="/ppt/slideLayouts/_rels/slideLayout15.xml.rels" ContentType="application/vnd.openxmlformats-package.relationships+xml"/>
  <Override PartName="/ppt/slideLayouts/_rels/slideLayout2.xml.rels" ContentType="application/vnd.openxmlformats-package.relationships+xml"/>
  <Override PartName="/ppt/slideLayouts/_rels/slideLayout20.xml.rels" ContentType="application/vnd.openxmlformats-package.relationships+xml"/>
  <Override PartName="/ppt/slideLayouts/slideLayout6.xml" ContentType="application/vnd.openxmlformats-officedocument.presentationml.slideLayout+xml"/>
  <Override PartName="/ppt/slideLayouts/slideLayout24.xml" ContentType="application/vnd.openxmlformats-officedocument.presentationml.slideLayout+xml"/>
  <Override PartName="/ppt/slideLayouts/slideLayout5.xml" ContentType="application/vnd.openxmlformats-officedocument.presentationml.slideLayout+xml"/>
  <Override PartName="/ppt/slideLayouts/slideLayout23.xml" ContentType="application/vnd.openxmlformats-officedocument.presentationml.slideLayout+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xml" ContentType="application/vnd.openxmlformats-officedocument.presentationml.slideLayout+xml"/>
  <Override PartName="/ppt/slideLayouts/slideLayout17.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18.xml" ContentType="application/vnd.openxmlformats-officedocument.presentationml.slideLayout+xml"/>
  <Override PartName="/ppt/slideLayouts/slideLayout3.xml" ContentType="application/vnd.openxmlformats-officedocument.presentationml.slideLayout+xml"/>
  <Override PartName="/ppt/slideLayouts/slideLayout21.xml" ContentType="application/vnd.openxmlformats-officedocument.presentationml.slideLayout+xml"/>
  <Override PartName="/ppt/slideLayouts/slideLayout19.xml" ContentType="application/vnd.openxmlformats-officedocument.presentationml.slideLayout+xml"/>
  <Override PartName="/ppt/slideLayouts/slideLayout4.xml" ContentType="application/vnd.openxmlformats-officedocument.presentationml.slideLayout+xml"/>
  <Override PartName="/ppt/slideLayouts/slideLayout22.xml" ContentType="application/vnd.openxmlformats-officedocument.presentationml.slideLayout+xml"/>
  <Override PartName="/ppt/media/image9.png" ContentType="image/png"/>
  <Override PartName="/ppt/media/image13.png" ContentType="image/png"/>
  <Override PartName="/ppt/media/image8.png" ContentType="image/png"/>
  <Override PartName="/ppt/media/image12.png" ContentType="image/png"/>
  <Override PartName="/ppt/media/image7.png" ContentType="image/png"/>
  <Override PartName="/ppt/media/image22.jpeg" ContentType="image/jpeg"/>
  <Override PartName="/ppt/media/image11.png" ContentType="image/png"/>
  <Override PartName="/ppt/media/image6.png" ContentType="image/png"/>
  <Override PartName="/ppt/media/image10.png" ContentType="image/png"/>
  <Override PartName="/ppt/media/image5.png" ContentType="image/png"/>
  <Override PartName="/ppt/media/image4.png" ContentType="image/png"/>
  <Override PartName="/ppt/media/image3.png" ContentType="image/png"/>
  <Override PartName="/ppt/media/image23.png" ContentType="image/png"/>
  <Override PartName="/ppt/media/image20.png" ContentType="image/png"/>
  <Override PartName="/ppt/media/image21.png" ContentType="image/png"/>
  <Override PartName="/ppt/media/image19.png" ContentType="image/png"/>
  <Override PartName="/ppt/media/image18.jpeg" ContentType="image/jpeg"/>
  <Override PartName="/ppt/media/image1.png" ContentType="image/png"/>
  <Override PartName="/ppt/media/image24.png" ContentType="image/png"/>
  <Override PartName="/ppt/media/image17.png" ContentType="image/png"/>
  <Override PartName="/ppt/media/image16.png" ContentType="image/png"/>
  <Override PartName="/ppt/media/image15.jpeg" ContentType="image/jpeg"/>
  <Override PartName="/ppt/media/image14.png" ContentType="image/png"/>
  <Override PartName="/ppt/media/image25.png" ContentType="image/png"/>
  <Override PartName="/ppt/media/image2.png" ContentType="image/png"/>
  <Override PartName="/ppt/notesMasters/_rels/notesMaster1.xml.rels" ContentType="application/vnd.openxmlformats-package.relationships+xml"/>
  <Override PartName="/ppt/notesMasters/notesMaster1.xml" ContentType="application/vnd.openxmlformats-officedocument.presentationml.notesMaster+xml"/>
  <Override PartName="/ppt/slides/slide13.xml" ContentType="application/vnd.openxmlformats-officedocument.presentationml.slide+xml"/>
  <Override PartName="/ppt/slides/slide12.xml" ContentType="application/vnd.openxmlformats-officedocument.presentationml.slide+xml"/>
  <Override PartName="/ppt/slides/slide9.xml" ContentType="application/vnd.openxmlformats-officedocument.presentationml.slide+xml"/>
  <Override PartName="/ppt/slides/slide11.xml" ContentType="application/vnd.openxmlformats-officedocument.presentationml.slide+xml"/>
  <Override PartName="/ppt/slides/slide8.xml" ContentType="application/vnd.openxmlformats-officedocument.presentationml.slide+xml"/>
  <Override PartName="/ppt/slides/slide10.xml" ContentType="application/vnd.openxmlformats-officedocument.presentationml.slide+xml"/>
  <Override PartName="/ppt/slides/slide7.xml" ContentType="application/vnd.openxmlformats-officedocument.presentationml.slide+xml"/>
  <Override PartName="/ppt/slides/slide6.xml" ContentType="application/vnd.openxmlformats-officedocument.presentationml.slide+xml"/>
  <Override PartName="/ppt/slides/slide5.xml" ContentType="application/vnd.openxmlformats-officedocument.presentationml.slide+xml"/>
  <Override PartName="/ppt/slides/slide22.xml" ContentType="application/vnd.openxmlformats-officedocument.presentationml.slide+xml"/>
  <Override PartName="/ppt/slides/slide21.xml" ContentType="application/vnd.openxmlformats-officedocument.presentationml.slide+xml"/>
  <Override PartName="/ppt/slides/slide19.xml" ContentType="application/vnd.openxmlformats-officedocument.presentationml.slide+xml"/>
  <Override PartName="/ppt/slides/slide4.xml" ContentType="application/vnd.openxmlformats-officedocument.presentationml.slide+xml"/>
  <Override PartName="/ppt/slides/slide20.xml" ContentType="application/vnd.openxmlformats-officedocument.presentationml.slide+xml"/>
  <Override PartName="/ppt/slides/slide18.xml" ContentType="application/vnd.openxmlformats-officedocument.presentationml.slide+xml"/>
  <Override PartName="/ppt/slides/slide3.xml" ContentType="application/vnd.openxmlformats-officedocument.presentationml.slide+xml"/>
  <Override PartName="/ppt/slides/slide17.xml" ContentType="application/vnd.openxmlformats-officedocument.presentationml.slide+xml"/>
  <Override PartName="/ppt/slides/slide2.xml" ContentType="application/vnd.openxmlformats-officedocument.presentationml.slide+xml"/>
  <Override PartName="/ppt/slides/_rels/slide2.xml.rels" ContentType="application/vnd.openxmlformats-package.relationships+xml"/>
  <Override PartName="/ppt/slides/_rels/slide20.xml.rels" ContentType="application/vnd.openxmlformats-package.relationships+xml"/>
  <Override PartName="/ppt/slides/_rels/slide4.xml.rels" ContentType="application/vnd.openxmlformats-package.relationships+xml"/>
  <Override PartName="/ppt/slides/_rels/slide1.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_rels/slide16.xml.rels" ContentType="application/vnd.openxmlformats-package.relationships+xml"/>
  <Override PartName="/ppt/slides/_rels/slide17.xml.rels" ContentType="application/vnd.openxmlformats-package.relationships+xml"/>
  <Override PartName="/ppt/slides/_rels/slide18.xml.rels" ContentType="application/vnd.openxmlformats-package.relationships+xml"/>
  <Override PartName="/ppt/slides/_rels/slide13.xml.rels" ContentType="application/vnd.openxmlformats-package.relationships+xml"/>
  <Override PartName="/ppt/slides/_rels/slide12.xml.rels" ContentType="application/vnd.openxmlformats-package.relationships+xml"/>
  <Override PartName="/ppt/slides/_rels/slide9.xml.rels" ContentType="application/vnd.openxmlformats-package.relationships+xml"/>
  <Override PartName="/ppt/slides/_rels/slide10.xml.rels" ContentType="application/vnd.openxmlformats-package.relationships+xml"/>
  <Override PartName="/ppt/slides/_rels/slide11.xml.rels" ContentType="application/vnd.openxmlformats-package.relationships+xml"/>
  <Override PartName="/ppt/slides/_rels/slide8.xml.rels" ContentType="application/vnd.openxmlformats-package.relationships+xml"/>
  <Override PartName="/ppt/slides/_rels/slide22.xml.rels" ContentType="application/vnd.openxmlformats-package.relationships+xml"/>
  <Override PartName="/ppt/slides/_rels/slide7.xml.rels" ContentType="application/vnd.openxmlformats-package.relationships+xml"/>
  <Override PartName="/ppt/slides/_rels/slide6.xml.rels" ContentType="application/vnd.openxmlformats-package.relationships+xml"/>
  <Override PartName="/ppt/slides/_rels/slide21.xml.rels" ContentType="application/vnd.openxmlformats-package.relationships+xml"/>
  <Override PartName="/ppt/slides/_rels/slide3.xml.rels" ContentType="application/vnd.openxmlformats-package.relationships+xml"/>
  <Override PartName="/ppt/slides/_rels/slide5.xml.rels" ContentType="application/vnd.openxmlformats-package.relationships+xml"/>
  <Override PartName="/ppt/slides/_rels/slide19.xml.rels" ContentType="application/vnd.openxmlformats-package.relationships+xml"/>
  <Override PartName="/ppt/slides/slide16.xml" ContentType="application/vnd.openxmlformats-officedocument.presentationml.slide+xml"/>
  <Override PartName="/ppt/slides/slide1.xml" ContentType="application/vnd.openxmlformats-officedocument.presentationml.slide+xml"/>
  <Override PartName="/ppt/slides/slide15.xml" ContentType="application/vnd.openxmlformats-officedocument.presentationml.slide+xml"/>
  <Override PartName="/ppt/slides/slide14.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Lst>
  <p:sldSz cx="9144000" cy="6858000"/>
  <p:notesSz cx="6858000" cy="91440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notesMaster" Target="notesMasters/notesMaster1.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
</Relationships>
</file>

<file path=ppt/diagrams/colors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38C6271-A474-438B-A244-9ACC33EC7BE4}" type="doc">
      <dgm:prSet loTypeId="urn:microsoft.com/office/officeart/2005/8/layout/process1" loCatId="process" qsTypeId="urn:microsoft.com/office/officeart/2005/8/quickstyle/simple1" qsCatId="simple" csTypeId="urn:microsoft.com/office/officeart/2005/8/colors/accent1_1" csCatId="accent1" phldr="1"/>
      <dgm:spPr/>
      <dgm:t>
        <a:bodyPr/>
        <a:lstStyle/>
        <a:p>
          <a:endParaRPr lang="en-US"/>
        </a:p>
      </dgm:t>
    </dgm:pt>
    <dgm:pt modelId="{FD5D11AD-1A96-4E92-8728-FF6CA305F189}">
      <dgm:prSet custT="1">
        <dgm:style>
          <a:lnRef idx="2">
            <a:schemeClr val="accent3"/>
          </a:lnRef>
          <a:fillRef idx="1">
            <a:schemeClr val="lt1"/>
          </a:fillRef>
          <a:effectRef idx="0">
            <a:schemeClr val="accent3"/>
          </a:effectRef>
          <a:fontRef idx="minor">
            <a:schemeClr val="dk1"/>
          </a:fontRef>
        </dgm:style>
      </dgm:prSet>
      <dgm:spPr/>
      <dgm:t>
        <a:bodyPr/>
        <a:lstStyle/>
        <a:p>
          <a:pPr rtl="0"/>
          <a:r>
            <a:rPr lang="en-US" sz="2000" b="1" dirty="0"/>
            <a:t>Mentor</a:t>
          </a:r>
          <a:endParaRPr lang="en-US" sz="2000" dirty="0"/>
        </a:p>
      </dgm:t>
    </dgm:pt>
    <dgm:pt modelId="{10594FE7-B97A-424A-A384-74A8120BCE5D}" type="parTrans" cxnId="{B8C7ECCF-23E8-4EED-8C65-255F1D9033F3}">
      <dgm:prSet/>
      <dgm:spPr/>
      <dgm:t>
        <a:bodyPr/>
        <a:lstStyle/>
        <a:p>
          <a:endParaRPr lang="en-US"/>
        </a:p>
      </dgm:t>
    </dgm:pt>
    <dgm:pt modelId="{028657C4-E022-4DC4-9E14-A8D0224A302F}" type="sibTrans" cxnId="{B8C7ECCF-23E8-4EED-8C65-255F1D9033F3}">
      <dgm:prSet/>
      <dgm:spPr/>
      <dgm:t>
        <a:bodyPr/>
        <a:lstStyle/>
        <a:p>
          <a:endParaRPr lang="en-US" dirty="0"/>
        </a:p>
      </dgm:t>
    </dgm:pt>
    <dgm:pt modelId="{54D206AE-9DA3-43E7-A1CD-B3A9FDA76321}">
      <dgm:prSet custT="1">
        <dgm:style>
          <a:lnRef idx="2">
            <a:schemeClr val="accent3"/>
          </a:lnRef>
          <a:fillRef idx="1">
            <a:schemeClr val="lt1"/>
          </a:fillRef>
          <a:effectRef idx="0">
            <a:schemeClr val="accent3"/>
          </a:effectRef>
          <a:fontRef idx="minor">
            <a:schemeClr val="dk1"/>
          </a:fontRef>
        </dgm:style>
      </dgm:prSet>
      <dgm:spPr/>
      <dgm:t>
        <a:bodyPr/>
        <a:lstStyle/>
        <a:p>
          <a:pPr rtl="0"/>
          <a:r>
            <a:rPr lang="en-US" sz="2000" b="1" dirty="0" err="1"/>
            <a:t>Dilip</a:t>
          </a:r>
          <a:r>
            <a:rPr lang="en-US" sz="2000" b="1" dirty="0"/>
            <a:t> </a:t>
          </a:r>
          <a:r>
            <a:rPr lang="en-US" sz="2000" b="1" dirty="0" err="1"/>
            <a:t>Maity</a:t>
          </a:r>
          <a:endParaRPr lang="en-US" sz="2000" dirty="0"/>
        </a:p>
      </dgm:t>
    </dgm:pt>
    <dgm:pt modelId="{44431258-36BD-4E12-A913-3E6B25290FE6}" type="parTrans" cxnId="{C4B77241-94AA-4EFE-AF9C-7582E5AD54A2}">
      <dgm:prSet/>
      <dgm:spPr/>
      <dgm:t>
        <a:bodyPr/>
        <a:lstStyle/>
        <a:p>
          <a:endParaRPr lang="en-US"/>
        </a:p>
      </dgm:t>
    </dgm:pt>
    <dgm:pt modelId="{26788ECC-178D-4023-89D6-F4B7BF86952D}" type="sibTrans" cxnId="{C4B77241-94AA-4EFE-AF9C-7582E5AD54A2}">
      <dgm:prSet/>
      <dgm:spPr/>
      <dgm:t>
        <a:bodyPr/>
        <a:lstStyle/>
        <a:p>
          <a:endParaRPr lang="en-US"/>
        </a:p>
      </dgm:t>
    </dgm:pt>
    <dgm:pt modelId="{790BFAAA-8B75-41D8-9695-617020BF354B}" type="pres">
      <dgm:prSet presAssocID="{F38C6271-A474-438B-A244-9ACC33EC7BE4}" presName="Name0" presStyleCnt="0">
        <dgm:presLayoutVars>
          <dgm:dir/>
          <dgm:resizeHandles val="exact"/>
        </dgm:presLayoutVars>
      </dgm:prSet>
      <dgm:spPr/>
    </dgm:pt>
    <dgm:pt modelId="{70D557B2-1DA4-46C7-9549-BE020560C3CF}" type="pres">
      <dgm:prSet presAssocID="{FD5D11AD-1A96-4E92-8728-FF6CA305F189}" presName="node" presStyleLbl="node1" presStyleIdx="0" presStyleCnt="2">
        <dgm:presLayoutVars>
          <dgm:bulletEnabled val="1"/>
        </dgm:presLayoutVars>
      </dgm:prSet>
      <dgm:spPr/>
    </dgm:pt>
    <dgm:pt modelId="{F06F5AA6-C5DC-465F-93F4-FCC3899366ED}" type="pres">
      <dgm:prSet presAssocID="{028657C4-E022-4DC4-9E14-A8D0224A302F}" presName="sibTrans" presStyleLbl="sibTrans2D1" presStyleIdx="0" presStyleCnt="1"/>
      <dgm:spPr/>
    </dgm:pt>
    <dgm:pt modelId="{B1CE9586-A468-44D7-94E6-C7E458544547}" type="pres">
      <dgm:prSet presAssocID="{028657C4-E022-4DC4-9E14-A8D0224A302F}" presName="connectorText" presStyleLbl="sibTrans2D1" presStyleIdx="0" presStyleCnt="1"/>
      <dgm:spPr/>
    </dgm:pt>
    <dgm:pt modelId="{736DF8B8-DF04-4D33-831C-DDC956E5C135}" type="pres">
      <dgm:prSet presAssocID="{54D206AE-9DA3-43E7-A1CD-B3A9FDA76321}" presName="node" presStyleLbl="node1" presStyleIdx="1" presStyleCnt="2" custLinFactNeighborX="49754" custLinFactNeighborY="-7799">
        <dgm:presLayoutVars>
          <dgm:bulletEnabled val="1"/>
        </dgm:presLayoutVars>
      </dgm:prSet>
      <dgm:spPr/>
    </dgm:pt>
  </dgm:ptLst>
  <dgm:cxnLst>
    <dgm:cxn modelId="{85F99A32-7D0C-445C-9675-8E83234EF33B}" type="presOf" srcId="{F38C6271-A474-438B-A244-9ACC33EC7BE4}" destId="{790BFAAA-8B75-41D8-9695-617020BF354B}" srcOrd="0" destOrd="0" presId="urn:microsoft.com/office/officeart/2005/8/layout/process1"/>
    <dgm:cxn modelId="{C4B77241-94AA-4EFE-AF9C-7582E5AD54A2}" srcId="{F38C6271-A474-438B-A244-9ACC33EC7BE4}" destId="{54D206AE-9DA3-43E7-A1CD-B3A9FDA76321}" srcOrd="1" destOrd="0" parTransId="{44431258-36BD-4E12-A913-3E6B25290FE6}" sibTransId="{26788ECC-178D-4023-89D6-F4B7BF86952D}"/>
    <dgm:cxn modelId="{3AD21676-7DC1-4795-8C86-EBB441859D42}" type="presOf" srcId="{028657C4-E022-4DC4-9E14-A8D0224A302F}" destId="{F06F5AA6-C5DC-465F-93F4-FCC3899366ED}" srcOrd="0" destOrd="0" presId="urn:microsoft.com/office/officeart/2005/8/layout/process1"/>
    <dgm:cxn modelId="{ADD390AB-2012-4C92-9CAB-F652B3ECFFCC}" type="presOf" srcId="{54D206AE-9DA3-43E7-A1CD-B3A9FDA76321}" destId="{736DF8B8-DF04-4D33-831C-DDC956E5C135}" srcOrd="0" destOrd="0" presId="urn:microsoft.com/office/officeart/2005/8/layout/process1"/>
    <dgm:cxn modelId="{D2075EB2-4727-449A-B93C-8984D8B936C0}" type="presOf" srcId="{028657C4-E022-4DC4-9E14-A8D0224A302F}" destId="{B1CE9586-A468-44D7-94E6-C7E458544547}" srcOrd="1" destOrd="0" presId="urn:microsoft.com/office/officeart/2005/8/layout/process1"/>
    <dgm:cxn modelId="{B8C7ECCF-23E8-4EED-8C65-255F1D9033F3}" srcId="{F38C6271-A474-438B-A244-9ACC33EC7BE4}" destId="{FD5D11AD-1A96-4E92-8728-FF6CA305F189}" srcOrd="0" destOrd="0" parTransId="{10594FE7-B97A-424A-A384-74A8120BCE5D}" sibTransId="{028657C4-E022-4DC4-9E14-A8D0224A302F}"/>
    <dgm:cxn modelId="{941816D5-AAAE-496A-8B57-2C53F8CE67AB}" type="presOf" srcId="{FD5D11AD-1A96-4E92-8728-FF6CA305F189}" destId="{70D557B2-1DA4-46C7-9549-BE020560C3CF}" srcOrd="0" destOrd="0" presId="urn:microsoft.com/office/officeart/2005/8/layout/process1"/>
    <dgm:cxn modelId="{12AE20B7-9CFF-446F-885D-6DAE58F8CF4E}" type="presParOf" srcId="{790BFAAA-8B75-41D8-9695-617020BF354B}" destId="{70D557B2-1DA4-46C7-9549-BE020560C3CF}" srcOrd="0" destOrd="0" presId="urn:microsoft.com/office/officeart/2005/8/layout/process1"/>
    <dgm:cxn modelId="{9FC1692F-4D04-48E9-B9DB-25B9944D19B3}" type="presParOf" srcId="{790BFAAA-8B75-41D8-9695-617020BF354B}" destId="{F06F5AA6-C5DC-465F-93F4-FCC3899366ED}" srcOrd="1" destOrd="0" presId="urn:microsoft.com/office/officeart/2005/8/layout/process1"/>
    <dgm:cxn modelId="{5771C1D4-6926-4ED3-A37E-55EEC20C862B}" type="presParOf" srcId="{F06F5AA6-C5DC-465F-93F4-FCC3899366ED}" destId="{B1CE9586-A468-44D7-94E6-C7E458544547}" srcOrd="0" destOrd="0" presId="urn:microsoft.com/office/officeart/2005/8/layout/process1"/>
    <dgm:cxn modelId="{1D15FA02-37C4-4E6C-A45C-B50EFDED2088}" type="presParOf" srcId="{790BFAAA-8B75-41D8-9695-617020BF354B}" destId="{736DF8B8-DF04-4D33-831C-DDC956E5C135}" srcOrd="2" destOrd="0" presId="urn:microsoft.com/office/officeart/2005/8/layout/process1"/>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71E33649-1A3A-425D-BD5D-6E8555D9C69A}" type="doc">
      <dgm:prSet loTypeId="urn:microsoft.com/office/officeart/2005/8/layout/rings+Icon" loCatId="relationship" qsTypeId="urn:microsoft.com/office/officeart/2005/8/quickstyle/simple1" qsCatId="simple" csTypeId="urn:microsoft.com/office/officeart/2005/8/colors/accent3_1" csCatId="accent3" phldr="1"/>
      <dgm:spPr/>
      <dgm:t>
        <a:bodyPr/>
        <a:lstStyle/>
        <a:p>
          <a:endParaRPr lang="en-US"/>
        </a:p>
      </dgm:t>
    </dgm:pt>
    <dgm:pt modelId="{FC9DD29E-3C66-41C8-B508-C12BA736B29A}">
      <dgm:prSet custT="1">
        <dgm:style>
          <a:lnRef idx="2">
            <a:schemeClr val="accent3"/>
          </a:lnRef>
          <a:fillRef idx="1">
            <a:schemeClr val="lt1"/>
          </a:fillRef>
          <a:effectRef idx="0">
            <a:schemeClr val="accent3"/>
          </a:effectRef>
          <a:fontRef idx="minor">
            <a:schemeClr val="dk1"/>
          </a:fontRef>
        </dgm:style>
      </dgm:prSet>
      <dgm:spPr/>
      <dgm:t>
        <a:bodyPr/>
        <a:lstStyle/>
        <a:p>
          <a:pPr algn="l" rtl="0"/>
          <a:r>
            <a:rPr lang="en-US" sz="2200" dirty="0">
              <a:latin typeface="Arial" pitchFamily="34" charset="0"/>
              <a:ea typeface="Arial Unicode MS" pitchFamily="34" charset="-128"/>
              <a:cs typeface="Arial" pitchFamily="34" charset="0"/>
            </a:rPr>
            <a:t>1-Automated</a:t>
          </a:r>
        </a:p>
      </dgm:t>
    </dgm:pt>
    <dgm:pt modelId="{5C58C9ED-3AA8-40CA-B49D-1717E6FE3F2D}" type="parTrans" cxnId="{6F07B86D-EB8B-47E5-9E44-32462D7E6424}">
      <dgm:prSet/>
      <dgm:spPr/>
      <dgm:t>
        <a:bodyPr/>
        <a:lstStyle/>
        <a:p>
          <a:endParaRPr lang="en-US"/>
        </a:p>
      </dgm:t>
    </dgm:pt>
    <dgm:pt modelId="{36E9AFD7-F898-437C-85F1-79D0714C60D2}" type="sibTrans" cxnId="{6F07B86D-EB8B-47E5-9E44-32462D7E6424}">
      <dgm:prSet/>
      <dgm:spPr/>
      <dgm:t>
        <a:bodyPr/>
        <a:lstStyle/>
        <a:p>
          <a:endParaRPr lang="en-US"/>
        </a:p>
      </dgm:t>
    </dgm:pt>
    <dgm:pt modelId="{BAF0B31B-D0DE-43B7-9958-1F5380E85B2D}">
      <dgm:prSet custT="1">
        <dgm:style>
          <a:lnRef idx="2">
            <a:schemeClr val="accent3"/>
          </a:lnRef>
          <a:fillRef idx="1">
            <a:schemeClr val="lt1"/>
          </a:fillRef>
          <a:effectRef idx="0">
            <a:schemeClr val="accent3"/>
          </a:effectRef>
          <a:fontRef idx="minor">
            <a:schemeClr val="dk1"/>
          </a:fontRef>
        </dgm:style>
      </dgm:prSet>
      <dgm:spPr/>
      <dgm:t>
        <a:bodyPr/>
        <a:lstStyle/>
        <a:p>
          <a:pPr rtl="0"/>
          <a:r>
            <a:rPr lang="en-US" sz="2200" dirty="0">
              <a:latin typeface="Arial" pitchFamily="34" charset="0"/>
              <a:ea typeface="Arial Unicode MS" pitchFamily="34" charset="-128"/>
              <a:cs typeface="Arial" pitchFamily="34" charset="0"/>
            </a:rPr>
            <a:t>2- Economically</a:t>
          </a:r>
        </a:p>
      </dgm:t>
    </dgm:pt>
    <dgm:pt modelId="{5C5C82E0-9CC2-463F-92B8-D841CC044CE0}" type="parTrans" cxnId="{C85CA5B1-6F9A-49C8-9CED-4B399BB835BD}">
      <dgm:prSet/>
      <dgm:spPr/>
      <dgm:t>
        <a:bodyPr/>
        <a:lstStyle/>
        <a:p>
          <a:endParaRPr lang="en-US"/>
        </a:p>
      </dgm:t>
    </dgm:pt>
    <dgm:pt modelId="{59863602-1B40-4D75-9F28-5E306DD93267}" type="sibTrans" cxnId="{C85CA5B1-6F9A-49C8-9CED-4B399BB835BD}">
      <dgm:prSet/>
      <dgm:spPr/>
      <dgm:t>
        <a:bodyPr/>
        <a:lstStyle/>
        <a:p>
          <a:endParaRPr lang="en-US"/>
        </a:p>
      </dgm:t>
    </dgm:pt>
    <dgm:pt modelId="{5898743C-E7A6-4F47-9C03-CCEA1E473DF2}">
      <dgm:prSet custT="1">
        <dgm:style>
          <a:lnRef idx="2">
            <a:schemeClr val="accent3"/>
          </a:lnRef>
          <a:fillRef idx="1">
            <a:schemeClr val="lt1"/>
          </a:fillRef>
          <a:effectRef idx="0">
            <a:schemeClr val="accent3"/>
          </a:effectRef>
          <a:fontRef idx="minor">
            <a:schemeClr val="dk1"/>
          </a:fontRef>
        </dgm:style>
      </dgm:prSet>
      <dgm:spPr/>
      <dgm:t>
        <a:bodyPr/>
        <a:lstStyle/>
        <a:p>
          <a:pPr algn="just" rtl="0"/>
          <a:r>
            <a:rPr lang="en-US" sz="2200" dirty="0">
              <a:latin typeface="Arial" pitchFamily="34" charset="0"/>
              <a:ea typeface="Arial Unicode MS" pitchFamily="34" charset="-128"/>
              <a:cs typeface="Arial" pitchFamily="34" charset="0"/>
            </a:rPr>
            <a:t>  3-Effective</a:t>
          </a:r>
        </a:p>
      </dgm:t>
    </dgm:pt>
    <dgm:pt modelId="{1014B21F-9CC0-418E-BCFB-2D9849503B46}" type="parTrans" cxnId="{78A5CB7D-429A-41B3-8B80-FFD6AA715714}">
      <dgm:prSet/>
      <dgm:spPr/>
      <dgm:t>
        <a:bodyPr/>
        <a:lstStyle/>
        <a:p>
          <a:endParaRPr lang="en-US"/>
        </a:p>
      </dgm:t>
    </dgm:pt>
    <dgm:pt modelId="{D6CD91EE-4348-4436-9A45-D7092BFF1B3C}" type="sibTrans" cxnId="{78A5CB7D-429A-41B3-8B80-FFD6AA715714}">
      <dgm:prSet/>
      <dgm:spPr/>
      <dgm:t>
        <a:bodyPr/>
        <a:lstStyle/>
        <a:p>
          <a:endParaRPr lang="en-US"/>
        </a:p>
      </dgm:t>
    </dgm:pt>
    <dgm:pt modelId="{185735D6-48F0-4D06-A9B1-F3B3650A0418}">
      <dgm:prSet custT="1">
        <dgm:style>
          <a:lnRef idx="2">
            <a:schemeClr val="accent3"/>
          </a:lnRef>
          <a:fillRef idx="1">
            <a:schemeClr val="lt1"/>
          </a:fillRef>
          <a:effectRef idx="0">
            <a:schemeClr val="accent3"/>
          </a:effectRef>
          <a:fontRef idx="minor">
            <a:schemeClr val="dk1"/>
          </a:fontRef>
        </dgm:style>
      </dgm:prSet>
      <dgm:spPr/>
      <dgm:t>
        <a:bodyPr/>
        <a:lstStyle/>
        <a:p>
          <a:pPr rtl="0"/>
          <a:r>
            <a:rPr lang="en-US" sz="2200" dirty="0">
              <a:latin typeface="Arial" pitchFamily="34" charset="0"/>
              <a:ea typeface="Arial Unicode MS" pitchFamily="34" charset="-128"/>
              <a:cs typeface="Arial" pitchFamily="34" charset="0"/>
            </a:rPr>
            <a:t>4- Keep extra time </a:t>
          </a:r>
        </a:p>
      </dgm:t>
    </dgm:pt>
    <dgm:pt modelId="{CA2F4E02-E287-4508-927A-49B5A0AAEEB2}" type="parTrans" cxnId="{26E00026-420B-4AF2-ACF5-F0474FAAA692}">
      <dgm:prSet/>
      <dgm:spPr/>
      <dgm:t>
        <a:bodyPr/>
        <a:lstStyle/>
        <a:p>
          <a:endParaRPr lang="en-US"/>
        </a:p>
      </dgm:t>
    </dgm:pt>
    <dgm:pt modelId="{CB508629-E5AE-417E-A2D8-88FEAE5FEF91}" type="sibTrans" cxnId="{26E00026-420B-4AF2-ACF5-F0474FAAA692}">
      <dgm:prSet/>
      <dgm:spPr/>
      <dgm:t>
        <a:bodyPr/>
        <a:lstStyle/>
        <a:p>
          <a:endParaRPr lang="en-US"/>
        </a:p>
      </dgm:t>
    </dgm:pt>
    <dgm:pt modelId="{326D7E27-2ED1-408C-9165-5295D3BE590E}" type="pres">
      <dgm:prSet presAssocID="{71E33649-1A3A-425D-BD5D-6E8555D9C69A}" presName="Name0" presStyleCnt="0">
        <dgm:presLayoutVars>
          <dgm:chMax val="7"/>
          <dgm:dir/>
          <dgm:resizeHandles val="exact"/>
        </dgm:presLayoutVars>
      </dgm:prSet>
      <dgm:spPr/>
    </dgm:pt>
    <dgm:pt modelId="{C9E4F9E3-9003-4DBA-9148-25BB55FC1937}" type="pres">
      <dgm:prSet presAssocID="{71E33649-1A3A-425D-BD5D-6E8555D9C69A}" presName="ellipse1" presStyleLbl="vennNode1" presStyleIdx="0" presStyleCnt="4" custScaleX="123394" custScaleY="92882">
        <dgm:presLayoutVars>
          <dgm:bulletEnabled val="1"/>
        </dgm:presLayoutVars>
      </dgm:prSet>
      <dgm:spPr/>
    </dgm:pt>
    <dgm:pt modelId="{51746389-5B80-4F8D-BD01-2073E64134C2}" type="pres">
      <dgm:prSet presAssocID="{71E33649-1A3A-425D-BD5D-6E8555D9C69A}" presName="ellipse2" presStyleLbl="vennNode1" presStyleIdx="1" presStyleCnt="4" custScaleX="126030" custScaleY="92839">
        <dgm:presLayoutVars>
          <dgm:bulletEnabled val="1"/>
        </dgm:presLayoutVars>
      </dgm:prSet>
      <dgm:spPr/>
    </dgm:pt>
    <dgm:pt modelId="{CB27E828-3892-4B2D-BA43-EC4DF5B8B309}" type="pres">
      <dgm:prSet presAssocID="{71E33649-1A3A-425D-BD5D-6E8555D9C69A}" presName="ellipse3" presStyleLbl="vennNode1" presStyleIdx="2" presStyleCnt="4" custScaleX="116458" custScaleY="90509" custLinFactNeighborX="11909" custLinFactNeighborY="-2977">
        <dgm:presLayoutVars>
          <dgm:bulletEnabled val="1"/>
        </dgm:presLayoutVars>
      </dgm:prSet>
      <dgm:spPr/>
    </dgm:pt>
    <dgm:pt modelId="{4A63DEF3-85B3-4043-9CAE-E333DB2F3D1C}" type="pres">
      <dgm:prSet presAssocID="{71E33649-1A3A-425D-BD5D-6E8555D9C69A}" presName="ellipse4" presStyleLbl="vennNode1" presStyleIdx="3" presStyleCnt="4" custScaleX="125731" custScaleY="86885">
        <dgm:presLayoutVars>
          <dgm:bulletEnabled val="1"/>
        </dgm:presLayoutVars>
      </dgm:prSet>
      <dgm:spPr/>
    </dgm:pt>
  </dgm:ptLst>
  <dgm:cxnLst>
    <dgm:cxn modelId="{26E00026-420B-4AF2-ACF5-F0474FAAA692}" srcId="{71E33649-1A3A-425D-BD5D-6E8555D9C69A}" destId="{185735D6-48F0-4D06-A9B1-F3B3650A0418}" srcOrd="3" destOrd="0" parTransId="{CA2F4E02-E287-4508-927A-49B5A0AAEEB2}" sibTransId="{CB508629-E5AE-417E-A2D8-88FEAE5FEF91}"/>
    <dgm:cxn modelId="{B4F4EA2F-80BD-405C-A9C2-F0D458415FE7}" type="presOf" srcId="{185735D6-48F0-4D06-A9B1-F3B3650A0418}" destId="{4A63DEF3-85B3-4043-9CAE-E333DB2F3D1C}" srcOrd="0" destOrd="0" presId="urn:microsoft.com/office/officeart/2005/8/layout/rings+Icon"/>
    <dgm:cxn modelId="{6F07B86D-EB8B-47E5-9E44-32462D7E6424}" srcId="{71E33649-1A3A-425D-BD5D-6E8555D9C69A}" destId="{FC9DD29E-3C66-41C8-B508-C12BA736B29A}" srcOrd="0" destOrd="0" parTransId="{5C58C9ED-3AA8-40CA-B49D-1717E6FE3F2D}" sibTransId="{36E9AFD7-F898-437C-85F1-79D0714C60D2}"/>
    <dgm:cxn modelId="{61FA0072-8625-465A-BF33-4198480F0DA4}" type="presOf" srcId="{FC9DD29E-3C66-41C8-B508-C12BA736B29A}" destId="{C9E4F9E3-9003-4DBA-9148-25BB55FC1937}" srcOrd="0" destOrd="0" presId="urn:microsoft.com/office/officeart/2005/8/layout/rings+Icon"/>
    <dgm:cxn modelId="{F52FB373-E024-4EB9-A0CA-54319E9A00DB}" type="presOf" srcId="{BAF0B31B-D0DE-43B7-9958-1F5380E85B2D}" destId="{51746389-5B80-4F8D-BD01-2073E64134C2}" srcOrd="0" destOrd="0" presId="urn:microsoft.com/office/officeart/2005/8/layout/rings+Icon"/>
    <dgm:cxn modelId="{78A5CB7D-429A-41B3-8B80-FFD6AA715714}" srcId="{71E33649-1A3A-425D-BD5D-6E8555D9C69A}" destId="{5898743C-E7A6-4F47-9C03-CCEA1E473DF2}" srcOrd="2" destOrd="0" parTransId="{1014B21F-9CC0-418E-BCFB-2D9849503B46}" sibTransId="{D6CD91EE-4348-4436-9A45-D7092BFF1B3C}"/>
    <dgm:cxn modelId="{82D796AF-45BA-43AC-84A8-C2B81DCF92AA}" type="presOf" srcId="{5898743C-E7A6-4F47-9C03-CCEA1E473DF2}" destId="{CB27E828-3892-4B2D-BA43-EC4DF5B8B309}" srcOrd="0" destOrd="0" presId="urn:microsoft.com/office/officeart/2005/8/layout/rings+Icon"/>
    <dgm:cxn modelId="{C85CA5B1-6F9A-49C8-9CED-4B399BB835BD}" srcId="{71E33649-1A3A-425D-BD5D-6E8555D9C69A}" destId="{BAF0B31B-D0DE-43B7-9958-1F5380E85B2D}" srcOrd="1" destOrd="0" parTransId="{5C5C82E0-9CC2-463F-92B8-D841CC044CE0}" sibTransId="{59863602-1B40-4D75-9F28-5E306DD93267}"/>
    <dgm:cxn modelId="{F2E79ED3-AC89-4435-B868-5FF363DE5652}" type="presOf" srcId="{71E33649-1A3A-425D-BD5D-6E8555D9C69A}" destId="{326D7E27-2ED1-408C-9165-5295D3BE590E}" srcOrd="0" destOrd="0" presId="urn:microsoft.com/office/officeart/2005/8/layout/rings+Icon"/>
    <dgm:cxn modelId="{7264862D-7378-415A-B0BF-75901531BE7E}" type="presParOf" srcId="{326D7E27-2ED1-408C-9165-5295D3BE590E}" destId="{C9E4F9E3-9003-4DBA-9148-25BB55FC1937}" srcOrd="0" destOrd="0" presId="urn:microsoft.com/office/officeart/2005/8/layout/rings+Icon"/>
    <dgm:cxn modelId="{69AA383F-9F6B-4F6C-8FD3-7613410EA02A}" type="presParOf" srcId="{326D7E27-2ED1-408C-9165-5295D3BE590E}" destId="{51746389-5B80-4F8D-BD01-2073E64134C2}" srcOrd="1" destOrd="0" presId="urn:microsoft.com/office/officeart/2005/8/layout/rings+Icon"/>
    <dgm:cxn modelId="{4DAE8182-8677-474C-92D8-B58F8E2F48D0}" type="presParOf" srcId="{326D7E27-2ED1-408C-9165-5295D3BE590E}" destId="{CB27E828-3892-4B2D-BA43-EC4DF5B8B309}" srcOrd="2" destOrd="0" presId="urn:microsoft.com/office/officeart/2005/8/layout/rings+Icon"/>
    <dgm:cxn modelId="{FC57E04E-0E1F-4670-9569-B090CA791D4B}" type="presParOf" srcId="{326D7E27-2ED1-408C-9165-5295D3BE590E}" destId="{4A63DEF3-85B3-4043-9CAE-E333DB2F3D1C}" srcOrd="3" destOrd="0" presId="urn:microsoft.com/office/officeart/2005/8/layout/rings+Icon"/>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995FBF40-663B-408A-B46B-B866F1FE634E}" type="doc">
      <dgm:prSet loTypeId="urn:microsoft.com/office/officeart/2005/8/layout/vList2" loCatId="list" qsTypeId="urn:microsoft.com/office/officeart/2005/8/quickstyle/simple4" qsCatId="simple" csTypeId="urn:microsoft.com/office/officeart/2005/8/colors/accent0_2" csCatId="mainScheme" phldr="1"/>
      <dgm:spPr/>
      <dgm:t>
        <a:bodyPr/>
        <a:lstStyle/>
        <a:p>
          <a:endParaRPr lang="en-US"/>
        </a:p>
      </dgm:t>
    </dgm:pt>
    <dgm:pt modelId="{8B0857A4-F342-4C2D-A25A-1B2EE228AC9A}">
      <dgm:prSet custT="1">
        <dgm:style>
          <a:lnRef idx="1">
            <a:schemeClr val="accent3"/>
          </a:lnRef>
          <a:fillRef idx="2">
            <a:schemeClr val="accent3"/>
          </a:fillRef>
          <a:effectRef idx="1">
            <a:schemeClr val="accent3"/>
          </a:effectRef>
          <a:fontRef idx="minor">
            <a:schemeClr val="dk1"/>
          </a:fontRef>
        </dgm:style>
      </dgm:prSet>
      <dgm:spPr/>
      <dgm:t>
        <a:bodyPr>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rtl="0"/>
          <a:r>
            <a:rPr lang="en-US" sz="2300" b="1" cap="all" spc="0" dirty="0">
              <a:ln w="9000" cmpd="sng">
                <a:solidFill>
                  <a:schemeClr val="accent4">
                    <a:shade val="50000"/>
                    <a:satMod val="120000"/>
                  </a:schemeClr>
                </a:solidFill>
                <a:prstDash val="solid"/>
              </a:ln>
              <a:solidFill>
                <a:schemeClr val="tx1"/>
              </a:solidFill>
              <a:effectLst>
                <a:reflection blurRad="12700" stA="28000" endPos="45000" dist="1000" dir="5400000" sy="-100000" algn="bl" rotWithShape="0"/>
              </a:effectLst>
              <a:latin typeface="Arial" pitchFamily="34" charset="0"/>
              <a:ea typeface="Arial Unicode MS" pitchFamily="34" charset="-128"/>
              <a:cs typeface="Arial" pitchFamily="34" charset="0"/>
            </a:rPr>
            <a:t>Image processing:</a:t>
          </a:r>
        </a:p>
      </dgm:t>
    </dgm:pt>
    <dgm:pt modelId="{05B9356C-7BD9-4AAA-BB82-5FAEA24C7088}" type="parTrans" cxnId="{C5BDAA6A-175A-458F-B79C-09C90E65C14C}">
      <dgm:prSet/>
      <dgm:spPr/>
      <dgm:t>
        <a:bodyPr/>
        <a:lstStyle/>
        <a:p>
          <a:endParaRPr lang="en-US"/>
        </a:p>
      </dgm:t>
    </dgm:pt>
    <dgm:pt modelId="{21CFE5B1-E0B3-45D6-BFBC-1F5FBDC6B1EE}" type="sibTrans" cxnId="{C5BDAA6A-175A-458F-B79C-09C90E65C14C}">
      <dgm:prSet/>
      <dgm:spPr/>
      <dgm:t>
        <a:bodyPr/>
        <a:lstStyle/>
        <a:p>
          <a:endParaRPr lang="en-US"/>
        </a:p>
      </dgm:t>
    </dgm:pt>
    <dgm:pt modelId="{9FE49C67-EE52-42D1-BE65-563045B07523}" type="pres">
      <dgm:prSet presAssocID="{995FBF40-663B-408A-B46B-B866F1FE634E}" presName="linear" presStyleCnt="0">
        <dgm:presLayoutVars>
          <dgm:animLvl val="lvl"/>
          <dgm:resizeHandles val="exact"/>
        </dgm:presLayoutVars>
      </dgm:prSet>
      <dgm:spPr/>
    </dgm:pt>
    <dgm:pt modelId="{6FB60856-E5D6-4849-9724-26374B482B8B}" type="pres">
      <dgm:prSet presAssocID="{8B0857A4-F342-4C2D-A25A-1B2EE228AC9A}" presName="parentText" presStyleLbl="node1" presStyleIdx="0" presStyleCnt="1" custScaleX="82776" custScaleY="88166" custLinFactNeighborX="-14044" custLinFactNeighborY="-4841">
        <dgm:presLayoutVars>
          <dgm:chMax val="0"/>
          <dgm:bulletEnabled val="1"/>
        </dgm:presLayoutVars>
      </dgm:prSet>
      <dgm:spPr/>
    </dgm:pt>
  </dgm:ptLst>
  <dgm:cxnLst>
    <dgm:cxn modelId="{C2A32F19-57B0-49E5-8C0D-C058E88A028D}" type="presOf" srcId="{8B0857A4-F342-4C2D-A25A-1B2EE228AC9A}" destId="{6FB60856-E5D6-4849-9724-26374B482B8B}" srcOrd="0" destOrd="0" presId="urn:microsoft.com/office/officeart/2005/8/layout/vList2"/>
    <dgm:cxn modelId="{C5BDAA6A-175A-458F-B79C-09C90E65C14C}" srcId="{995FBF40-663B-408A-B46B-B866F1FE634E}" destId="{8B0857A4-F342-4C2D-A25A-1B2EE228AC9A}" srcOrd="0" destOrd="0" parTransId="{05B9356C-7BD9-4AAA-BB82-5FAEA24C7088}" sibTransId="{21CFE5B1-E0B3-45D6-BFBC-1F5FBDC6B1EE}"/>
    <dgm:cxn modelId="{66CC6A75-C911-432A-A034-DB53F0D9EB00}" type="presOf" srcId="{995FBF40-663B-408A-B46B-B866F1FE634E}" destId="{9FE49C67-EE52-42D1-BE65-563045B07523}" srcOrd="0" destOrd="0" presId="urn:microsoft.com/office/officeart/2005/8/layout/vList2"/>
    <dgm:cxn modelId="{1FEBCA72-6D0B-4A55-A922-6013EBC4287A}" type="presParOf" srcId="{9FE49C67-EE52-42D1-BE65-563045B07523}" destId="{6FB60856-E5D6-4849-9724-26374B482B8B}" srcOrd="0" destOrd="0" presId="urn:microsoft.com/office/officeart/2005/8/layout/vList2"/>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D47866C1-F7A3-4A96-BFED-B716F64F1A63}" type="doc">
      <dgm:prSet loTypeId="urn:microsoft.com/office/officeart/2005/8/layout/vList2" loCatId="list" qsTypeId="urn:microsoft.com/office/officeart/2005/8/quickstyle/simple1" qsCatId="simple" csTypeId="urn:microsoft.com/office/officeart/2005/8/colors/accent3_1" csCatId="accent3" phldr="1"/>
      <dgm:spPr/>
      <dgm:t>
        <a:bodyPr/>
        <a:lstStyle/>
        <a:p>
          <a:endParaRPr lang="en-US"/>
        </a:p>
      </dgm:t>
    </dgm:pt>
    <dgm:pt modelId="{F63A96C7-295C-429C-8B42-FA94FCF908CD}">
      <dgm:prSet phldrT="[Text]" custT="1"/>
      <dgm:spPr/>
      <dgm:t>
        <a:bodyPr/>
        <a:lstStyle/>
        <a:p>
          <a:pPr algn="just"/>
          <a:r>
            <a:rPr lang="en-US" sz="2500" dirty="0">
              <a:solidFill>
                <a:schemeClr val="tx1"/>
              </a:solidFill>
              <a:latin typeface="+mn-lt"/>
              <a:cs typeface="Arial" pitchFamily="34" charset="0"/>
            </a:rPr>
            <a:t>Face detection is a computer technology used to identify human faces in digital images by determining the location of the faces in the image and extract sub images for each face.</a:t>
          </a:r>
        </a:p>
        <a:p>
          <a:pPr algn="l"/>
          <a:endParaRPr lang="en-US" sz="2500" dirty="0">
            <a:solidFill>
              <a:schemeClr val="tx1"/>
            </a:solidFill>
            <a:latin typeface="+mn-lt"/>
            <a:cs typeface="Arial" pitchFamily="34" charset="0"/>
          </a:endParaRPr>
        </a:p>
        <a:p>
          <a:pPr algn="just"/>
          <a:r>
            <a:rPr lang="en-US" sz="2500" dirty="0">
              <a:solidFill>
                <a:schemeClr val="tx1"/>
              </a:solidFill>
              <a:latin typeface="+mn-lt"/>
              <a:cs typeface="Arial" pitchFamily="34" charset="0"/>
            </a:rPr>
            <a:t>Viola Jones algorithm will be implemented to recognize face and non-face patterns and enable us to identify locations of the faces in the image.</a:t>
          </a:r>
          <a:endParaRPr lang="en-US" sz="2500" dirty="0">
            <a:solidFill>
              <a:schemeClr val="tx1"/>
            </a:solidFill>
            <a:latin typeface="+mn-lt"/>
          </a:endParaRPr>
        </a:p>
      </dgm:t>
    </dgm:pt>
    <dgm:pt modelId="{6501081C-9C85-4559-8328-EAF9D2C90DAD}" type="parTrans" cxnId="{07990068-DA87-4EFD-8013-40E40D834F9E}">
      <dgm:prSet/>
      <dgm:spPr/>
      <dgm:t>
        <a:bodyPr/>
        <a:lstStyle/>
        <a:p>
          <a:endParaRPr lang="en-US"/>
        </a:p>
      </dgm:t>
    </dgm:pt>
    <dgm:pt modelId="{2B6230C7-670F-42F8-A5A6-195E09977B25}" type="sibTrans" cxnId="{07990068-DA87-4EFD-8013-40E40D834F9E}">
      <dgm:prSet/>
      <dgm:spPr/>
      <dgm:t>
        <a:bodyPr/>
        <a:lstStyle/>
        <a:p>
          <a:endParaRPr lang="en-US"/>
        </a:p>
      </dgm:t>
    </dgm:pt>
    <dgm:pt modelId="{2D1146C6-2C60-48C8-ACDD-F2FF842B47B8}" type="pres">
      <dgm:prSet presAssocID="{D47866C1-F7A3-4A96-BFED-B716F64F1A63}" presName="linear" presStyleCnt="0">
        <dgm:presLayoutVars>
          <dgm:animLvl val="lvl"/>
          <dgm:resizeHandles val="exact"/>
        </dgm:presLayoutVars>
      </dgm:prSet>
      <dgm:spPr/>
    </dgm:pt>
    <dgm:pt modelId="{5440A673-F78A-4DDE-BE17-D776CDF860E1}" type="pres">
      <dgm:prSet presAssocID="{F63A96C7-295C-429C-8B42-FA94FCF908CD}" presName="parentText" presStyleLbl="node1" presStyleIdx="0" presStyleCnt="1">
        <dgm:presLayoutVars>
          <dgm:chMax val="0"/>
          <dgm:bulletEnabled val="1"/>
        </dgm:presLayoutVars>
      </dgm:prSet>
      <dgm:spPr/>
    </dgm:pt>
  </dgm:ptLst>
  <dgm:cxnLst>
    <dgm:cxn modelId="{07990068-DA87-4EFD-8013-40E40D834F9E}" srcId="{D47866C1-F7A3-4A96-BFED-B716F64F1A63}" destId="{F63A96C7-295C-429C-8B42-FA94FCF908CD}" srcOrd="0" destOrd="0" parTransId="{6501081C-9C85-4559-8328-EAF9D2C90DAD}" sibTransId="{2B6230C7-670F-42F8-A5A6-195E09977B25}"/>
    <dgm:cxn modelId="{5CE9E46D-4152-48C3-BB96-F1D783ECDAAE}" type="presOf" srcId="{F63A96C7-295C-429C-8B42-FA94FCF908CD}" destId="{5440A673-F78A-4DDE-BE17-D776CDF860E1}" srcOrd="0" destOrd="0" presId="urn:microsoft.com/office/officeart/2005/8/layout/vList2"/>
    <dgm:cxn modelId="{827A1F51-6BE6-414C-A3D0-21704D968830}" type="presOf" srcId="{D47866C1-F7A3-4A96-BFED-B716F64F1A63}" destId="{2D1146C6-2C60-48C8-ACDD-F2FF842B47B8}" srcOrd="0" destOrd="0" presId="urn:microsoft.com/office/officeart/2005/8/layout/vList2"/>
    <dgm:cxn modelId="{AA309781-3A91-4199-B293-2CF90F3BA214}" type="presParOf" srcId="{2D1146C6-2C60-48C8-ACDD-F2FF842B47B8}" destId="{5440A673-F78A-4DDE-BE17-D776CDF860E1}" srcOrd="0" destOrd="0" presId="urn:microsoft.com/office/officeart/2005/8/layout/vList2"/>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995FBF40-663B-408A-B46B-B866F1FE634E}" type="doc">
      <dgm:prSet loTypeId="urn:microsoft.com/office/officeart/2005/8/layout/vList2" loCatId="list" qsTypeId="urn:microsoft.com/office/officeart/2005/8/quickstyle/simple4" qsCatId="simple" csTypeId="urn:microsoft.com/office/officeart/2005/8/colors/accent0_2" csCatId="mainScheme" phldr="1"/>
      <dgm:spPr/>
      <dgm:t>
        <a:bodyPr/>
        <a:lstStyle/>
        <a:p>
          <a:endParaRPr lang="en-US"/>
        </a:p>
      </dgm:t>
    </dgm:pt>
    <dgm:pt modelId="{8B0857A4-F342-4C2D-A25A-1B2EE228AC9A}">
      <dgm:prSet custT="1">
        <dgm:style>
          <a:lnRef idx="1">
            <a:schemeClr val="accent3"/>
          </a:lnRef>
          <a:fillRef idx="2">
            <a:schemeClr val="accent3"/>
          </a:fillRef>
          <a:effectRef idx="1">
            <a:schemeClr val="accent3"/>
          </a:effectRef>
          <a:fontRef idx="minor">
            <a:schemeClr val="dk1"/>
          </a:fontRef>
        </dgm:style>
      </dgm:prSet>
      <dgm:spPr/>
      <dgm:t>
        <a:bodyPr/>
        <a:lstStyle/>
        <a:p>
          <a:pPr algn="l" rtl="0"/>
          <a:r>
            <a:rPr lang="en-US" sz="2800" b="1" cap="all" spc="0" dirty="0">
              <a:ln w="9000" cmpd="sng">
                <a:solidFill>
                  <a:schemeClr val="accent4">
                    <a:shade val="50000"/>
                    <a:satMod val="120000"/>
                  </a:schemeClr>
                </a:solidFill>
                <a:prstDash val="solid"/>
              </a:ln>
              <a:solidFill>
                <a:schemeClr val="tx1"/>
              </a:solidFill>
              <a:effectLst>
                <a:reflection blurRad="12700" stA="28000" endPos="45000" dist="1000" dir="5400000" sy="-100000" algn="bl" rotWithShape="0"/>
              </a:effectLst>
              <a:latin typeface="Arial" pitchFamily="34" charset="0"/>
              <a:cs typeface="Arial" pitchFamily="34" charset="0"/>
            </a:rPr>
            <a:t>Face Detection</a:t>
          </a:r>
          <a:r>
            <a:rPr lang="en-US" sz="2800" b="1" cap="all" spc="0" baseline="0" dirty="0">
              <a:ln w="9000" cmpd="sng">
                <a:solidFill>
                  <a:schemeClr val="accent4">
                    <a:shade val="50000"/>
                    <a:satMod val="120000"/>
                  </a:schemeClr>
                </a:solidFill>
                <a:prstDash val="solid"/>
              </a:ln>
              <a:solidFill>
                <a:schemeClr val="tx1"/>
              </a:solidFill>
              <a:effectLst>
                <a:reflection blurRad="12700" stA="28000" endPos="45000" dist="1000" dir="5400000" sy="-100000" algn="bl" rotWithShape="0"/>
              </a:effectLst>
              <a:latin typeface="Arial" pitchFamily="34" charset="0"/>
              <a:ea typeface="Arial Unicode MS" pitchFamily="34" charset="-128"/>
              <a:cs typeface="Arial" pitchFamily="34" charset="0"/>
            </a:rPr>
            <a:t>:</a:t>
          </a:r>
          <a:endParaRPr lang="en-US" sz="2800" b="1" cap="all" spc="0" dirty="0">
            <a:ln w="9000" cmpd="sng">
              <a:solidFill>
                <a:schemeClr val="accent4">
                  <a:shade val="50000"/>
                  <a:satMod val="120000"/>
                </a:schemeClr>
              </a:solidFill>
              <a:prstDash val="solid"/>
            </a:ln>
            <a:solidFill>
              <a:schemeClr val="tx1"/>
            </a:solidFill>
            <a:effectLst>
              <a:reflection blurRad="12700" stA="28000" endPos="45000" dist="1000" dir="5400000" sy="-100000" algn="bl" rotWithShape="0"/>
            </a:effectLst>
            <a:latin typeface="Arial" pitchFamily="34" charset="0"/>
            <a:ea typeface="Arial Unicode MS" pitchFamily="34" charset="-128"/>
            <a:cs typeface="Arial" pitchFamily="34" charset="0"/>
          </a:endParaRPr>
        </a:p>
      </dgm:t>
    </dgm:pt>
    <dgm:pt modelId="{05B9356C-7BD9-4AAA-BB82-5FAEA24C7088}" type="parTrans" cxnId="{C5BDAA6A-175A-458F-B79C-09C90E65C14C}">
      <dgm:prSet/>
      <dgm:spPr/>
      <dgm:t>
        <a:bodyPr/>
        <a:lstStyle/>
        <a:p>
          <a:endParaRPr lang="en-US"/>
        </a:p>
      </dgm:t>
    </dgm:pt>
    <dgm:pt modelId="{21CFE5B1-E0B3-45D6-BFBC-1F5FBDC6B1EE}" type="sibTrans" cxnId="{C5BDAA6A-175A-458F-B79C-09C90E65C14C}">
      <dgm:prSet/>
      <dgm:spPr/>
      <dgm:t>
        <a:bodyPr/>
        <a:lstStyle/>
        <a:p>
          <a:endParaRPr lang="en-US"/>
        </a:p>
      </dgm:t>
    </dgm:pt>
    <dgm:pt modelId="{9FE49C67-EE52-42D1-BE65-563045B07523}" type="pres">
      <dgm:prSet presAssocID="{995FBF40-663B-408A-B46B-B866F1FE634E}" presName="linear" presStyleCnt="0">
        <dgm:presLayoutVars>
          <dgm:animLvl val="lvl"/>
          <dgm:resizeHandles val="exact"/>
        </dgm:presLayoutVars>
      </dgm:prSet>
      <dgm:spPr/>
    </dgm:pt>
    <dgm:pt modelId="{6FB60856-E5D6-4849-9724-26374B482B8B}" type="pres">
      <dgm:prSet presAssocID="{8B0857A4-F342-4C2D-A25A-1B2EE228AC9A}" presName="parentText" presStyleLbl="node1" presStyleIdx="0" presStyleCnt="1" custScaleX="91404" custScaleY="322879" custLinFactNeighborX="-20099" custLinFactNeighborY="-8262">
        <dgm:presLayoutVars>
          <dgm:chMax val="0"/>
          <dgm:bulletEnabled val="1"/>
        </dgm:presLayoutVars>
      </dgm:prSet>
      <dgm:spPr/>
    </dgm:pt>
  </dgm:ptLst>
  <dgm:cxnLst>
    <dgm:cxn modelId="{4A113225-BB11-4F3C-A96B-5DBE4454F4D2}" type="presOf" srcId="{995FBF40-663B-408A-B46B-B866F1FE634E}" destId="{9FE49C67-EE52-42D1-BE65-563045B07523}" srcOrd="0" destOrd="0" presId="urn:microsoft.com/office/officeart/2005/8/layout/vList2"/>
    <dgm:cxn modelId="{C5BDAA6A-175A-458F-B79C-09C90E65C14C}" srcId="{995FBF40-663B-408A-B46B-B866F1FE634E}" destId="{8B0857A4-F342-4C2D-A25A-1B2EE228AC9A}" srcOrd="0" destOrd="0" parTransId="{05B9356C-7BD9-4AAA-BB82-5FAEA24C7088}" sibTransId="{21CFE5B1-E0B3-45D6-BFBC-1F5FBDC6B1EE}"/>
    <dgm:cxn modelId="{6AB3A06C-A286-454E-9241-AD78F570B56D}" type="presOf" srcId="{8B0857A4-F342-4C2D-A25A-1B2EE228AC9A}" destId="{6FB60856-E5D6-4849-9724-26374B482B8B}" srcOrd="0" destOrd="0" presId="urn:microsoft.com/office/officeart/2005/8/layout/vList2"/>
    <dgm:cxn modelId="{64410DC1-67D1-4854-89B2-68BEC51890BC}" type="presParOf" srcId="{9FE49C67-EE52-42D1-BE65-563045B07523}" destId="{6FB60856-E5D6-4849-9724-26374B482B8B}" srcOrd="0" destOrd="0" presId="urn:microsoft.com/office/officeart/2005/8/layout/vList2"/>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995FBF40-663B-408A-B46B-B866F1FE634E}" type="doc">
      <dgm:prSet loTypeId="urn:microsoft.com/office/officeart/2005/8/layout/vList2" loCatId="list" qsTypeId="urn:microsoft.com/office/officeart/2005/8/quickstyle/simple4" qsCatId="simple" csTypeId="urn:microsoft.com/office/officeart/2005/8/colors/accent0_2" csCatId="mainScheme" phldr="1"/>
      <dgm:spPr/>
      <dgm:t>
        <a:bodyPr/>
        <a:lstStyle/>
        <a:p>
          <a:endParaRPr lang="en-US"/>
        </a:p>
      </dgm:t>
    </dgm:pt>
    <dgm:pt modelId="{8B0857A4-F342-4C2D-A25A-1B2EE228AC9A}">
      <dgm:prSet custT="1">
        <dgm:style>
          <a:lnRef idx="1">
            <a:schemeClr val="accent3"/>
          </a:lnRef>
          <a:fillRef idx="2">
            <a:schemeClr val="accent3"/>
          </a:fillRef>
          <a:effectRef idx="1">
            <a:schemeClr val="accent3"/>
          </a:effectRef>
          <a:fontRef idx="minor">
            <a:schemeClr val="dk1"/>
          </a:fontRef>
        </dgm:style>
      </dgm:prSet>
      <dgm:spPr/>
      <dgm:t>
        <a:bodyPr/>
        <a:lstStyle/>
        <a:p>
          <a:pPr algn="l" rtl="0"/>
          <a:r>
            <a:rPr lang="en-US" sz="2400" b="1" cap="all" spc="0" dirty="0">
              <a:ln w="9000" cmpd="sng">
                <a:solidFill>
                  <a:schemeClr val="accent4">
                    <a:shade val="50000"/>
                    <a:satMod val="120000"/>
                  </a:schemeClr>
                </a:solidFill>
                <a:prstDash val="solid"/>
              </a:ln>
              <a:solidFill>
                <a:schemeClr val="tx1"/>
              </a:solidFill>
              <a:effectLst>
                <a:reflection blurRad="12700" stA="28000" endPos="45000" dist="1000" dir="5400000" sy="-100000" algn="bl" rotWithShape="0"/>
              </a:effectLst>
              <a:latin typeface="Arial" pitchFamily="34" charset="0"/>
              <a:cs typeface="Arial" pitchFamily="34" charset="0"/>
            </a:rPr>
            <a:t>How Do We Create Database</a:t>
          </a:r>
          <a:endParaRPr lang="en-US" sz="2400" b="1" cap="all" spc="0" dirty="0">
            <a:ln w="9000" cmpd="sng">
              <a:solidFill>
                <a:schemeClr val="accent4">
                  <a:shade val="50000"/>
                  <a:satMod val="120000"/>
                </a:schemeClr>
              </a:solidFill>
              <a:prstDash val="solid"/>
            </a:ln>
            <a:solidFill>
              <a:schemeClr val="tx1"/>
            </a:solidFill>
            <a:effectLst>
              <a:reflection blurRad="12700" stA="28000" endPos="45000" dist="1000" dir="5400000" sy="-100000" algn="bl" rotWithShape="0"/>
            </a:effectLst>
            <a:latin typeface="Arial" pitchFamily="34" charset="0"/>
            <a:ea typeface="Arial Unicode MS" pitchFamily="34" charset="-128"/>
            <a:cs typeface="Arial" pitchFamily="34" charset="0"/>
          </a:endParaRPr>
        </a:p>
      </dgm:t>
    </dgm:pt>
    <dgm:pt modelId="{05B9356C-7BD9-4AAA-BB82-5FAEA24C7088}" type="parTrans" cxnId="{C5BDAA6A-175A-458F-B79C-09C90E65C14C}">
      <dgm:prSet/>
      <dgm:spPr/>
      <dgm:t>
        <a:bodyPr/>
        <a:lstStyle/>
        <a:p>
          <a:endParaRPr lang="en-US"/>
        </a:p>
      </dgm:t>
    </dgm:pt>
    <dgm:pt modelId="{21CFE5B1-E0B3-45D6-BFBC-1F5FBDC6B1EE}" type="sibTrans" cxnId="{C5BDAA6A-175A-458F-B79C-09C90E65C14C}">
      <dgm:prSet/>
      <dgm:spPr/>
      <dgm:t>
        <a:bodyPr/>
        <a:lstStyle/>
        <a:p>
          <a:endParaRPr lang="en-US"/>
        </a:p>
      </dgm:t>
    </dgm:pt>
    <dgm:pt modelId="{9FE49C67-EE52-42D1-BE65-563045B07523}" type="pres">
      <dgm:prSet presAssocID="{995FBF40-663B-408A-B46B-B866F1FE634E}" presName="linear" presStyleCnt="0">
        <dgm:presLayoutVars>
          <dgm:animLvl val="lvl"/>
          <dgm:resizeHandles val="exact"/>
        </dgm:presLayoutVars>
      </dgm:prSet>
      <dgm:spPr/>
    </dgm:pt>
    <dgm:pt modelId="{6FB60856-E5D6-4849-9724-26374B482B8B}" type="pres">
      <dgm:prSet presAssocID="{8B0857A4-F342-4C2D-A25A-1B2EE228AC9A}" presName="parentText" presStyleLbl="node1" presStyleIdx="0" presStyleCnt="1" custScaleX="89716" custScaleY="254898" custLinFactY="-92105" custLinFactNeighborX="-3976" custLinFactNeighborY="-100000">
        <dgm:presLayoutVars>
          <dgm:chMax val="0"/>
          <dgm:bulletEnabled val="1"/>
        </dgm:presLayoutVars>
      </dgm:prSet>
      <dgm:spPr/>
    </dgm:pt>
  </dgm:ptLst>
  <dgm:cxnLst>
    <dgm:cxn modelId="{DC4B0817-58B8-4650-8707-DAE4D22A6A38}" type="presOf" srcId="{8B0857A4-F342-4C2D-A25A-1B2EE228AC9A}" destId="{6FB60856-E5D6-4849-9724-26374B482B8B}" srcOrd="0" destOrd="0" presId="urn:microsoft.com/office/officeart/2005/8/layout/vList2"/>
    <dgm:cxn modelId="{8E919819-E528-4512-9673-94B4FF60CEA8}" type="presOf" srcId="{995FBF40-663B-408A-B46B-B866F1FE634E}" destId="{9FE49C67-EE52-42D1-BE65-563045B07523}" srcOrd="0" destOrd="0" presId="urn:microsoft.com/office/officeart/2005/8/layout/vList2"/>
    <dgm:cxn modelId="{C5BDAA6A-175A-458F-B79C-09C90E65C14C}" srcId="{995FBF40-663B-408A-B46B-B866F1FE634E}" destId="{8B0857A4-F342-4C2D-A25A-1B2EE228AC9A}" srcOrd="0" destOrd="0" parTransId="{05B9356C-7BD9-4AAA-BB82-5FAEA24C7088}" sibTransId="{21CFE5B1-E0B3-45D6-BFBC-1F5FBDC6B1EE}"/>
    <dgm:cxn modelId="{08D94D95-D5C4-4856-881C-65DF2E396F76}" type="presParOf" srcId="{9FE49C67-EE52-42D1-BE65-563045B07523}" destId="{6FB60856-E5D6-4849-9724-26374B482B8B}" srcOrd="0" destOrd="0" presId="urn:microsoft.com/office/officeart/2005/8/layout/vList2"/>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39BEC684-9611-4B78-9A46-FAA72D2FE163}"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B85BA725-EE69-4101-B20D-9BD1429FB760}">
      <dgm:prSet phldrT="[Text]" custT="1">
        <dgm:style>
          <a:lnRef idx="2">
            <a:schemeClr val="accent3"/>
          </a:lnRef>
          <a:fillRef idx="1">
            <a:schemeClr val="lt1"/>
          </a:fillRef>
          <a:effectRef idx="0">
            <a:schemeClr val="accent3"/>
          </a:effectRef>
          <a:fontRef idx="minor">
            <a:schemeClr val="dk1"/>
          </a:fontRef>
        </dgm:style>
      </dgm:prSet>
      <dgm:spPr/>
      <dgm:t>
        <a:bodyPr/>
        <a:lstStyle/>
        <a:p>
          <a:pPr algn="l"/>
          <a:endParaRPr lang="en-US" sz="2400" dirty="0">
            <a:solidFill>
              <a:schemeClr val="tx1"/>
            </a:solidFill>
            <a:latin typeface="+mn-lt"/>
          </a:endParaRPr>
        </a:p>
        <a:p>
          <a:pPr algn="just"/>
          <a:r>
            <a:rPr lang="en-US" sz="2400" dirty="0">
              <a:solidFill>
                <a:schemeClr val="tx1"/>
              </a:solidFill>
              <a:latin typeface="+mn-lt"/>
              <a:cs typeface="Arial" pitchFamily="34" charset="0"/>
            </a:rPr>
            <a:t>We created a data base for 5 persons, were we took 1 image per person using webcam, these images were taken at different times and with variations in illumination, facial expressions, and facial details.</a:t>
          </a:r>
        </a:p>
        <a:p>
          <a:pPr algn="just"/>
          <a:r>
            <a:rPr lang="en-US" sz="2400" b="0" i="0" dirty="0"/>
            <a:t>First, look at a picture and find all the faces in it</a:t>
          </a:r>
        </a:p>
        <a:p>
          <a:pPr algn="just">
            <a:buFont typeface="+mj-lt"/>
            <a:buAutoNum type="arabicPeriod"/>
          </a:pPr>
          <a:r>
            <a:rPr lang="en-US" sz="2400" b="0" i="0" dirty="0"/>
            <a:t>Second, focus on each face and be able to understand that even if a face is turned in a weird direction or in bad lighting, it is still the same person.</a:t>
          </a:r>
        </a:p>
        <a:p>
          <a:pPr algn="just">
            <a:buFont typeface="+mj-lt"/>
            <a:buAutoNum type="arabicPeriod"/>
          </a:pPr>
          <a:r>
            <a:rPr lang="en-US" sz="2400" b="0" i="0" dirty="0"/>
            <a:t>Third, be able to pick out unique features of the face that you can use to tell it apart from other people— like how big the eyes are, how long the face is, etc.</a:t>
          </a:r>
        </a:p>
        <a:p>
          <a:pPr algn="just">
            <a:buFont typeface="+mj-lt"/>
            <a:buAutoNum type="arabicPeriod"/>
          </a:pPr>
          <a:r>
            <a:rPr lang="en-US" sz="2400" b="0" i="0" dirty="0"/>
            <a:t>Finally, compare the unique features of that face to all the people you already know to determine the person’s name.</a:t>
          </a:r>
          <a:endParaRPr lang="en-US" sz="2400" dirty="0">
            <a:solidFill>
              <a:schemeClr val="tx1"/>
            </a:solidFill>
            <a:latin typeface="+mn-lt"/>
          </a:endParaRPr>
        </a:p>
      </dgm:t>
    </dgm:pt>
    <dgm:pt modelId="{C67A7497-B834-4CA8-83D3-1A303060061C}" type="parTrans" cxnId="{114969D6-FAE4-46B6-86AD-A00D1B922F4C}">
      <dgm:prSet/>
      <dgm:spPr/>
      <dgm:t>
        <a:bodyPr/>
        <a:lstStyle/>
        <a:p>
          <a:endParaRPr lang="en-US"/>
        </a:p>
      </dgm:t>
    </dgm:pt>
    <dgm:pt modelId="{31EE9075-498F-4CB2-B146-87C85811B4B9}" type="sibTrans" cxnId="{114969D6-FAE4-46B6-86AD-A00D1B922F4C}">
      <dgm:prSet/>
      <dgm:spPr/>
      <dgm:t>
        <a:bodyPr/>
        <a:lstStyle/>
        <a:p>
          <a:endParaRPr lang="en-US"/>
        </a:p>
      </dgm:t>
    </dgm:pt>
    <dgm:pt modelId="{B18DADD7-0C1A-4275-957B-45BB6A2B2160}" type="pres">
      <dgm:prSet presAssocID="{39BEC684-9611-4B78-9A46-FAA72D2FE163}" presName="linear" presStyleCnt="0">
        <dgm:presLayoutVars>
          <dgm:animLvl val="lvl"/>
          <dgm:resizeHandles val="exact"/>
        </dgm:presLayoutVars>
      </dgm:prSet>
      <dgm:spPr/>
    </dgm:pt>
    <dgm:pt modelId="{FE028767-CC70-4C85-ADBC-20BE9F826B18}" type="pres">
      <dgm:prSet presAssocID="{B85BA725-EE69-4101-B20D-9BD1429FB760}" presName="parentText" presStyleLbl="node1" presStyleIdx="0" presStyleCnt="1" custLinFactNeighborY="538">
        <dgm:presLayoutVars>
          <dgm:chMax val="0"/>
          <dgm:bulletEnabled val="1"/>
        </dgm:presLayoutVars>
      </dgm:prSet>
      <dgm:spPr/>
    </dgm:pt>
  </dgm:ptLst>
  <dgm:cxnLst>
    <dgm:cxn modelId="{724D6E10-1D07-4835-B59C-86F237AB4B7D}" type="presOf" srcId="{B85BA725-EE69-4101-B20D-9BD1429FB760}" destId="{FE028767-CC70-4C85-ADBC-20BE9F826B18}" srcOrd="0" destOrd="0" presId="urn:microsoft.com/office/officeart/2005/8/layout/vList2"/>
    <dgm:cxn modelId="{24427BC0-D7B7-4F68-8217-FF769F341132}" type="presOf" srcId="{39BEC684-9611-4B78-9A46-FAA72D2FE163}" destId="{B18DADD7-0C1A-4275-957B-45BB6A2B2160}" srcOrd="0" destOrd="0" presId="urn:microsoft.com/office/officeart/2005/8/layout/vList2"/>
    <dgm:cxn modelId="{114969D6-FAE4-46B6-86AD-A00D1B922F4C}" srcId="{39BEC684-9611-4B78-9A46-FAA72D2FE163}" destId="{B85BA725-EE69-4101-B20D-9BD1429FB760}" srcOrd="0" destOrd="0" parTransId="{C67A7497-B834-4CA8-83D3-1A303060061C}" sibTransId="{31EE9075-498F-4CB2-B146-87C85811B4B9}"/>
    <dgm:cxn modelId="{51DA58B1-9AB9-4F1D-BFD7-1DBC361A3680}" type="presParOf" srcId="{B18DADD7-0C1A-4275-957B-45BB6A2B2160}" destId="{FE028767-CC70-4C85-ADBC-20BE9F826B18}" srcOrd="0" destOrd="0" presId="urn:microsoft.com/office/officeart/2005/8/layout/vList2"/>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4DE7FAD5-D949-44B1-832D-D8AE24E737F6}" type="doc">
      <dgm:prSet loTypeId="urn:microsoft.com/office/officeart/2005/8/layout/vList2" loCatId="list" qsTypeId="urn:microsoft.com/office/officeart/2005/8/quickstyle/simple1" qsCatId="simple" csTypeId="urn:microsoft.com/office/officeart/2005/8/colors/accent3_1" csCatId="accent3" phldr="1"/>
      <dgm:spPr/>
      <dgm:t>
        <a:bodyPr/>
        <a:lstStyle/>
        <a:p>
          <a:endParaRPr lang="en-US"/>
        </a:p>
      </dgm:t>
    </dgm:pt>
    <dgm:pt modelId="{BDFE516C-0055-4F35-8BC1-5BBEAC3B1143}">
      <dgm:prSet custT="1"/>
      <dgm:spPr/>
      <dgm:t>
        <a:bodyPr/>
        <a:lstStyle/>
        <a:p>
          <a:pPr rtl="0"/>
          <a:r>
            <a:rPr lang="en-US" sz="2300" b="0" i="0" dirty="0">
              <a:latin typeface="+mn-lt"/>
            </a:rPr>
            <a:t>In our project we have faced many of problems and we have overcome them:</a:t>
          </a:r>
        </a:p>
        <a:p>
          <a:pPr rtl="0"/>
          <a:r>
            <a:rPr lang="en-US" sz="2300" dirty="0">
              <a:latin typeface="+mn-lt"/>
            </a:rPr>
            <a:t>1- Download Python and library for it on computer system. </a:t>
          </a:r>
        </a:p>
        <a:p>
          <a:pPr rtl="0"/>
          <a:r>
            <a:rPr lang="en-US" sz="2300" dirty="0">
              <a:latin typeface="+mn-lt"/>
            </a:rPr>
            <a:t>2- While understanding oven cv and its usage was very difficult.</a:t>
          </a:r>
        </a:p>
      </dgm:t>
    </dgm:pt>
    <dgm:pt modelId="{4440DE96-7A41-4C12-B557-92F699B119FD}" type="parTrans" cxnId="{D6E740F3-09BE-4572-85B5-0D296C8528E1}">
      <dgm:prSet/>
      <dgm:spPr/>
      <dgm:t>
        <a:bodyPr/>
        <a:lstStyle/>
        <a:p>
          <a:endParaRPr lang="en-US"/>
        </a:p>
      </dgm:t>
    </dgm:pt>
    <dgm:pt modelId="{47CC31D5-985D-4A3C-A13B-E6C46ADEFB35}" type="sibTrans" cxnId="{D6E740F3-09BE-4572-85B5-0D296C8528E1}">
      <dgm:prSet/>
      <dgm:spPr/>
      <dgm:t>
        <a:bodyPr/>
        <a:lstStyle/>
        <a:p>
          <a:endParaRPr lang="en-US"/>
        </a:p>
      </dgm:t>
    </dgm:pt>
    <dgm:pt modelId="{8C5DC280-1962-454B-9CA2-139F22C8D173}" type="pres">
      <dgm:prSet presAssocID="{4DE7FAD5-D949-44B1-832D-D8AE24E737F6}" presName="linear" presStyleCnt="0">
        <dgm:presLayoutVars>
          <dgm:animLvl val="lvl"/>
          <dgm:resizeHandles val="exact"/>
        </dgm:presLayoutVars>
      </dgm:prSet>
      <dgm:spPr/>
    </dgm:pt>
    <dgm:pt modelId="{BD60B878-D1FC-4237-83D3-AD82BBD7C09B}" type="pres">
      <dgm:prSet presAssocID="{BDFE516C-0055-4F35-8BC1-5BBEAC3B1143}" presName="parentText" presStyleLbl="node1" presStyleIdx="0" presStyleCnt="1" custScaleY="136122" custLinFactNeighborY="-13980">
        <dgm:presLayoutVars>
          <dgm:chMax val="0"/>
          <dgm:bulletEnabled val="1"/>
        </dgm:presLayoutVars>
      </dgm:prSet>
      <dgm:spPr/>
    </dgm:pt>
  </dgm:ptLst>
  <dgm:cxnLst>
    <dgm:cxn modelId="{04EC7EBD-87CD-4ABD-A63D-616C71ABAC06}" type="presOf" srcId="{4DE7FAD5-D949-44B1-832D-D8AE24E737F6}" destId="{8C5DC280-1962-454B-9CA2-139F22C8D173}" srcOrd="0" destOrd="0" presId="urn:microsoft.com/office/officeart/2005/8/layout/vList2"/>
    <dgm:cxn modelId="{D6E740F3-09BE-4572-85B5-0D296C8528E1}" srcId="{4DE7FAD5-D949-44B1-832D-D8AE24E737F6}" destId="{BDFE516C-0055-4F35-8BC1-5BBEAC3B1143}" srcOrd="0" destOrd="0" parTransId="{4440DE96-7A41-4C12-B557-92F699B119FD}" sibTransId="{47CC31D5-985D-4A3C-A13B-E6C46ADEFB35}"/>
    <dgm:cxn modelId="{5D385FF5-6695-4839-BC3E-7D5E1DEB4544}" type="presOf" srcId="{BDFE516C-0055-4F35-8BC1-5BBEAC3B1143}" destId="{BD60B878-D1FC-4237-83D3-AD82BBD7C09B}" srcOrd="0" destOrd="0" presId="urn:microsoft.com/office/officeart/2005/8/layout/vList2"/>
    <dgm:cxn modelId="{CC81261A-28DE-42EC-8FE9-FDC30DF609FD}" type="presParOf" srcId="{8C5DC280-1962-454B-9CA2-139F22C8D173}" destId="{BD60B878-D1FC-4237-83D3-AD82BBD7C09B}" srcOrd="0" destOrd="0" presId="urn:microsoft.com/office/officeart/2005/8/layout/vList2"/>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B075DAC2-6464-4510-81B1-2BAA4CD21AAC}" type="doc">
      <dgm:prSet loTypeId="urn:microsoft.com/office/officeart/2005/8/layout/vList2" loCatId="list" qsTypeId="urn:microsoft.com/office/officeart/2005/8/quickstyle/simple4" qsCatId="simple" csTypeId="urn:microsoft.com/office/officeart/2005/8/colors/accent0_2" csCatId="mainScheme" phldr="1"/>
      <dgm:spPr/>
      <dgm:t>
        <a:bodyPr/>
        <a:lstStyle/>
        <a:p>
          <a:endParaRPr lang="en-US"/>
        </a:p>
      </dgm:t>
    </dgm:pt>
    <dgm:pt modelId="{DA1F0A6A-0AE0-4EF3-96E6-A21434EBB7C0}">
      <dgm:prSet custT="1">
        <dgm:style>
          <a:lnRef idx="1">
            <a:schemeClr val="accent3"/>
          </a:lnRef>
          <a:fillRef idx="2">
            <a:schemeClr val="accent3"/>
          </a:fillRef>
          <a:effectRef idx="1">
            <a:schemeClr val="accent3"/>
          </a:effectRef>
          <a:fontRef idx="minor">
            <a:schemeClr val="dk1"/>
          </a:fontRef>
        </dgm:style>
      </dgm:prSet>
      <dgm:spPr/>
      <dgm:t>
        <a:bodyPr>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rtl="0"/>
          <a:r>
            <a:rPr lang="en-US" sz="2500" b="1" cap="all" spc="0" dirty="0">
              <a:ln w="9000" cmpd="sng">
                <a:solidFill>
                  <a:schemeClr val="accent4">
                    <a:shade val="50000"/>
                    <a:satMod val="120000"/>
                  </a:schemeClr>
                </a:solidFill>
                <a:prstDash val="solid"/>
              </a:ln>
              <a:solidFill>
                <a:schemeClr val="tx1"/>
              </a:solidFill>
              <a:effectLst>
                <a:reflection blurRad="12700" stA="28000" endPos="45000" dist="1000" dir="5400000" sy="-100000" algn="bl" rotWithShape="0"/>
              </a:effectLst>
              <a:latin typeface="Arial" pitchFamily="34" charset="0"/>
              <a:cs typeface="Arial" pitchFamily="34" charset="0"/>
            </a:rPr>
            <a:t>The problem that we faced </a:t>
          </a:r>
          <a:endParaRPr lang="ar-SA" sz="2500" b="1" cap="all" spc="0" dirty="0">
            <a:ln w="9000" cmpd="sng">
              <a:solidFill>
                <a:schemeClr val="accent4">
                  <a:shade val="50000"/>
                  <a:satMod val="120000"/>
                </a:schemeClr>
              </a:solidFill>
              <a:prstDash val="solid"/>
            </a:ln>
            <a:solidFill>
              <a:schemeClr val="tx1"/>
            </a:solidFill>
            <a:effectLst>
              <a:reflection blurRad="12700" stA="28000" endPos="45000" dist="1000" dir="5400000" sy="-100000" algn="bl" rotWithShape="0"/>
            </a:effectLst>
            <a:latin typeface="Arial" pitchFamily="34" charset="0"/>
            <a:ea typeface="Arial Unicode MS" pitchFamily="34" charset="-128"/>
            <a:cs typeface="Arial" pitchFamily="34" charset="0"/>
          </a:endParaRPr>
        </a:p>
      </dgm:t>
    </dgm:pt>
    <dgm:pt modelId="{9A2AEEBA-5D60-4D9E-9435-8B689C5F7DA1}" type="parTrans" cxnId="{6A726E3B-1E5E-4116-AFE7-8CA1C33EDD30}">
      <dgm:prSet/>
      <dgm:spPr/>
      <dgm:t>
        <a:bodyPr/>
        <a:lstStyle/>
        <a:p>
          <a:endParaRPr lang="en-US"/>
        </a:p>
      </dgm:t>
    </dgm:pt>
    <dgm:pt modelId="{3FF96F1D-59C0-4E2F-9712-1BCC1A8E3C50}" type="sibTrans" cxnId="{6A726E3B-1E5E-4116-AFE7-8CA1C33EDD30}">
      <dgm:prSet/>
      <dgm:spPr/>
      <dgm:t>
        <a:bodyPr/>
        <a:lstStyle/>
        <a:p>
          <a:endParaRPr lang="en-US"/>
        </a:p>
      </dgm:t>
    </dgm:pt>
    <dgm:pt modelId="{0BAEF25B-B8B5-4D4C-847B-C28D2D1216FB}" type="pres">
      <dgm:prSet presAssocID="{B075DAC2-6464-4510-81B1-2BAA4CD21AAC}" presName="linear" presStyleCnt="0">
        <dgm:presLayoutVars>
          <dgm:animLvl val="lvl"/>
          <dgm:resizeHandles val="exact"/>
        </dgm:presLayoutVars>
      </dgm:prSet>
      <dgm:spPr/>
    </dgm:pt>
    <dgm:pt modelId="{B897CB5C-CAB3-4D12-9624-B37F2CC9D928}" type="pres">
      <dgm:prSet presAssocID="{DA1F0A6A-0AE0-4EF3-96E6-A21434EBB7C0}" presName="parentText" presStyleLbl="node1" presStyleIdx="0" presStyleCnt="1" custLinFactNeighborX="-3763" custLinFactNeighborY="-7256">
        <dgm:presLayoutVars>
          <dgm:chMax val="0"/>
          <dgm:bulletEnabled val="1"/>
        </dgm:presLayoutVars>
      </dgm:prSet>
      <dgm:spPr/>
    </dgm:pt>
  </dgm:ptLst>
  <dgm:cxnLst>
    <dgm:cxn modelId="{6A726E3B-1E5E-4116-AFE7-8CA1C33EDD30}" srcId="{B075DAC2-6464-4510-81B1-2BAA4CD21AAC}" destId="{DA1F0A6A-0AE0-4EF3-96E6-A21434EBB7C0}" srcOrd="0" destOrd="0" parTransId="{9A2AEEBA-5D60-4D9E-9435-8B689C5F7DA1}" sibTransId="{3FF96F1D-59C0-4E2F-9712-1BCC1A8E3C50}"/>
    <dgm:cxn modelId="{AA859F69-0019-4238-9E5C-91868E5A3A55}" type="presOf" srcId="{B075DAC2-6464-4510-81B1-2BAA4CD21AAC}" destId="{0BAEF25B-B8B5-4D4C-847B-C28D2D1216FB}" srcOrd="0" destOrd="0" presId="urn:microsoft.com/office/officeart/2005/8/layout/vList2"/>
    <dgm:cxn modelId="{5449D9BE-1C63-47BC-8B51-7DBD6FB11869}" type="presOf" srcId="{DA1F0A6A-0AE0-4EF3-96E6-A21434EBB7C0}" destId="{B897CB5C-CAB3-4D12-9624-B37F2CC9D928}" srcOrd="0" destOrd="0" presId="urn:microsoft.com/office/officeart/2005/8/layout/vList2"/>
    <dgm:cxn modelId="{ACB5B036-C389-4FD2-8CF0-353BC4EFAFAC}" type="presParOf" srcId="{0BAEF25B-B8B5-4D4C-847B-C28D2D1216FB}" destId="{B897CB5C-CAB3-4D12-9624-B37F2CC9D928}" srcOrd="0" destOrd="0" presId="urn:microsoft.com/office/officeart/2005/8/layout/vList2"/>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B075DAC2-6464-4510-81B1-2BAA4CD21AAC}" type="doc">
      <dgm:prSet loTypeId="urn:microsoft.com/office/officeart/2005/8/layout/vList2" loCatId="list" qsTypeId="urn:microsoft.com/office/officeart/2005/8/quickstyle/simple4" qsCatId="simple" csTypeId="urn:microsoft.com/office/officeart/2005/8/colors/accent0_2" csCatId="mainScheme" phldr="1"/>
      <dgm:spPr/>
      <dgm:t>
        <a:bodyPr/>
        <a:lstStyle/>
        <a:p>
          <a:endParaRPr lang="en-US"/>
        </a:p>
      </dgm:t>
    </dgm:pt>
    <dgm:pt modelId="{DA1F0A6A-0AE0-4EF3-96E6-A21434EBB7C0}">
      <dgm:prSet custT="1">
        <dgm:style>
          <a:lnRef idx="1">
            <a:schemeClr val="accent3"/>
          </a:lnRef>
          <a:fillRef idx="2">
            <a:schemeClr val="accent3"/>
          </a:fillRef>
          <a:effectRef idx="1">
            <a:schemeClr val="accent3"/>
          </a:effectRef>
          <a:fontRef idx="minor">
            <a:schemeClr val="dk1"/>
          </a:fontRef>
        </dgm:style>
      </dgm:prSet>
      <dgm:spPr/>
      <dgm:t>
        <a:bodyPr>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rtl="0"/>
          <a:r>
            <a:rPr lang="en-US" sz="2500" b="1" cap="all" spc="0" dirty="0">
              <a:ln w="0"/>
              <a:solidFill>
                <a:schemeClr val="tx1"/>
              </a:solidFill>
              <a:effectLst>
                <a:reflection blurRad="12700" stA="50000" endPos="50000" dist="5000" dir="5400000" sy="-100000" rotWithShape="0"/>
              </a:effectLst>
              <a:latin typeface="Arial" pitchFamily="34" charset="0"/>
              <a:ea typeface="Arial Unicode MS" pitchFamily="34" charset="-128"/>
              <a:cs typeface="Arial" pitchFamily="34" charset="0"/>
            </a:rPr>
            <a:t>Conclusion</a:t>
          </a:r>
          <a:r>
            <a:rPr lang="en-US" sz="2500" b="1" dirty="0">
              <a:solidFill>
                <a:schemeClr val="tx1"/>
              </a:solidFill>
              <a:latin typeface="Arial Unicode MS" pitchFamily="34" charset="-128"/>
              <a:ea typeface="Arial Unicode MS" pitchFamily="34" charset="-128"/>
              <a:cs typeface="+mn-cs"/>
            </a:rPr>
            <a:t>:</a:t>
          </a:r>
          <a:r>
            <a:rPr lang="ar-SA" sz="2500" b="1" dirty="0">
              <a:solidFill>
                <a:schemeClr val="tx1"/>
              </a:solidFill>
              <a:latin typeface="Arial Unicode MS" pitchFamily="34" charset="-128"/>
              <a:ea typeface="Arial Unicode MS" pitchFamily="34" charset="-128"/>
              <a:cs typeface="+mn-cs"/>
            </a:rPr>
            <a:t> </a:t>
          </a:r>
        </a:p>
      </dgm:t>
    </dgm:pt>
    <dgm:pt modelId="{9A2AEEBA-5D60-4D9E-9435-8B689C5F7DA1}" type="parTrans" cxnId="{6A726E3B-1E5E-4116-AFE7-8CA1C33EDD30}">
      <dgm:prSet/>
      <dgm:spPr/>
      <dgm:t>
        <a:bodyPr/>
        <a:lstStyle/>
        <a:p>
          <a:endParaRPr lang="en-US"/>
        </a:p>
      </dgm:t>
    </dgm:pt>
    <dgm:pt modelId="{3FF96F1D-59C0-4E2F-9712-1BCC1A8E3C50}" type="sibTrans" cxnId="{6A726E3B-1E5E-4116-AFE7-8CA1C33EDD30}">
      <dgm:prSet/>
      <dgm:spPr/>
      <dgm:t>
        <a:bodyPr/>
        <a:lstStyle/>
        <a:p>
          <a:endParaRPr lang="en-US"/>
        </a:p>
      </dgm:t>
    </dgm:pt>
    <dgm:pt modelId="{0BAEF25B-B8B5-4D4C-847B-C28D2D1216FB}" type="pres">
      <dgm:prSet presAssocID="{B075DAC2-6464-4510-81B1-2BAA4CD21AAC}" presName="linear" presStyleCnt="0">
        <dgm:presLayoutVars>
          <dgm:animLvl val="lvl"/>
          <dgm:resizeHandles val="exact"/>
        </dgm:presLayoutVars>
      </dgm:prSet>
      <dgm:spPr/>
    </dgm:pt>
    <dgm:pt modelId="{B897CB5C-CAB3-4D12-9624-B37F2CC9D928}" type="pres">
      <dgm:prSet presAssocID="{DA1F0A6A-0AE0-4EF3-96E6-A21434EBB7C0}" presName="parentText" presStyleLbl="node1" presStyleIdx="0" presStyleCnt="1" custScaleX="77424" custLinFactNeighborX="-15856" custLinFactNeighborY="-2219">
        <dgm:presLayoutVars>
          <dgm:chMax val="0"/>
          <dgm:bulletEnabled val="1"/>
        </dgm:presLayoutVars>
      </dgm:prSet>
      <dgm:spPr/>
    </dgm:pt>
  </dgm:ptLst>
  <dgm:cxnLst>
    <dgm:cxn modelId="{6A726E3B-1E5E-4116-AFE7-8CA1C33EDD30}" srcId="{B075DAC2-6464-4510-81B1-2BAA4CD21AAC}" destId="{DA1F0A6A-0AE0-4EF3-96E6-A21434EBB7C0}" srcOrd="0" destOrd="0" parTransId="{9A2AEEBA-5D60-4D9E-9435-8B689C5F7DA1}" sibTransId="{3FF96F1D-59C0-4E2F-9712-1BCC1A8E3C50}"/>
    <dgm:cxn modelId="{78E7CA4D-4450-46C6-A59C-6AD8D9C017DF}" type="presOf" srcId="{B075DAC2-6464-4510-81B1-2BAA4CD21AAC}" destId="{0BAEF25B-B8B5-4D4C-847B-C28D2D1216FB}" srcOrd="0" destOrd="0" presId="urn:microsoft.com/office/officeart/2005/8/layout/vList2"/>
    <dgm:cxn modelId="{107F397C-7F49-4436-B6C8-31E715784C80}" type="presOf" srcId="{DA1F0A6A-0AE0-4EF3-96E6-A21434EBB7C0}" destId="{B897CB5C-CAB3-4D12-9624-B37F2CC9D928}" srcOrd="0" destOrd="0" presId="urn:microsoft.com/office/officeart/2005/8/layout/vList2"/>
    <dgm:cxn modelId="{31530458-7EB6-4B7C-9F2D-4D1033142C4E}" type="presParOf" srcId="{0BAEF25B-B8B5-4D4C-847B-C28D2D1216FB}" destId="{B897CB5C-CAB3-4D12-9624-B37F2CC9D928}" srcOrd="0" destOrd="0" presId="urn:microsoft.com/office/officeart/2005/8/layout/vList2"/>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36EC4B5C-32E2-4122-A39B-1F072B28782A}" type="doc">
      <dgm:prSet loTypeId="urn:microsoft.com/office/officeart/2005/8/layout/vList2" loCatId="list" qsTypeId="urn:microsoft.com/office/officeart/2005/8/quickstyle/simple1" qsCatId="simple" csTypeId="urn:microsoft.com/office/officeart/2005/8/colors/accent3_1" csCatId="accent3" phldr="1"/>
      <dgm:spPr/>
      <dgm:t>
        <a:bodyPr/>
        <a:lstStyle/>
        <a:p>
          <a:endParaRPr lang="en-US"/>
        </a:p>
      </dgm:t>
    </dgm:pt>
    <dgm:pt modelId="{90A3E09D-7972-4B49-B9D4-23E0B4AC28F6}">
      <dgm:prSet custT="1"/>
      <dgm:spPr/>
      <dgm:t>
        <a:bodyPr/>
        <a:lstStyle/>
        <a:p>
          <a:pPr algn="just" rtl="0"/>
          <a:r>
            <a:rPr lang="en-US" sz="2000" dirty="0">
              <a:solidFill>
                <a:schemeClr val="tx1"/>
              </a:solidFill>
              <a:latin typeface="+mn-lt"/>
            </a:rPr>
            <a:t>From our experiment, we noticed the face recognition was sensitive to face background, light, and head orientations. This technique described the accurate and efficient method of automatic attendance in the classroom which could replace the traditional method. An automatic attendance has many advantages, most of the existing systems are time consuming and require semi manual interference from lecturers, our system seeks to solve these issues by using face recognition in the process to save the time and labor. And No need for installing complex hardware for taking the attendance in classroom, all we need is a camera and laptop. We used algorithms that can detect and recognize faces in the image. </a:t>
          </a:r>
          <a:endParaRPr lang="ar-JO" sz="2000" dirty="0">
            <a:solidFill>
              <a:schemeClr val="tx1"/>
            </a:solidFill>
            <a:latin typeface="+mn-lt"/>
          </a:endParaRPr>
        </a:p>
      </dgm:t>
    </dgm:pt>
    <dgm:pt modelId="{54E2D9EC-F6E3-4FC4-B74C-5C477F17B15E}" type="parTrans" cxnId="{9B20A7B4-A08B-4D31-8A6F-456EC92B0F42}">
      <dgm:prSet/>
      <dgm:spPr/>
      <dgm:t>
        <a:bodyPr/>
        <a:lstStyle/>
        <a:p>
          <a:pPr rtl="1"/>
          <a:endParaRPr lang="ar-JO"/>
        </a:p>
      </dgm:t>
    </dgm:pt>
    <dgm:pt modelId="{28F94A48-BAEF-466E-9F8B-9F51AEA31E93}" type="sibTrans" cxnId="{9B20A7B4-A08B-4D31-8A6F-456EC92B0F42}">
      <dgm:prSet/>
      <dgm:spPr/>
      <dgm:t>
        <a:bodyPr/>
        <a:lstStyle/>
        <a:p>
          <a:pPr rtl="1"/>
          <a:endParaRPr lang="ar-JO"/>
        </a:p>
      </dgm:t>
    </dgm:pt>
    <dgm:pt modelId="{5CC2D62A-028A-4532-ADA4-EAD6AA2E8A70}" type="pres">
      <dgm:prSet presAssocID="{36EC4B5C-32E2-4122-A39B-1F072B28782A}" presName="linear" presStyleCnt="0">
        <dgm:presLayoutVars>
          <dgm:animLvl val="lvl"/>
          <dgm:resizeHandles val="exact"/>
        </dgm:presLayoutVars>
      </dgm:prSet>
      <dgm:spPr/>
    </dgm:pt>
    <dgm:pt modelId="{B9ECA85C-B6F0-4AE4-A5FA-659809D9EE39}" type="pres">
      <dgm:prSet presAssocID="{90A3E09D-7972-4B49-B9D4-23E0B4AC28F6}" presName="parentText" presStyleLbl="node1" presStyleIdx="0" presStyleCnt="1" custScaleY="124998">
        <dgm:presLayoutVars>
          <dgm:chMax val="0"/>
          <dgm:bulletEnabled val="1"/>
        </dgm:presLayoutVars>
      </dgm:prSet>
      <dgm:spPr/>
    </dgm:pt>
  </dgm:ptLst>
  <dgm:cxnLst>
    <dgm:cxn modelId="{D7D6F05B-5E3F-48B0-9882-8B88D878E684}" type="presOf" srcId="{36EC4B5C-32E2-4122-A39B-1F072B28782A}" destId="{5CC2D62A-028A-4532-ADA4-EAD6AA2E8A70}" srcOrd="0" destOrd="0" presId="urn:microsoft.com/office/officeart/2005/8/layout/vList2"/>
    <dgm:cxn modelId="{149A8755-B299-45D8-9034-50715536246C}" type="presOf" srcId="{90A3E09D-7972-4B49-B9D4-23E0B4AC28F6}" destId="{B9ECA85C-B6F0-4AE4-A5FA-659809D9EE39}" srcOrd="0" destOrd="0" presId="urn:microsoft.com/office/officeart/2005/8/layout/vList2"/>
    <dgm:cxn modelId="{9B20A7B4-A08B-4D31-8A6F-456EC92B0F42}" srcId="{36EC4B5C-32E2-4122-A39B-1F072B28782A}" destId="{90A3E09D-7972-4B49-B9D4-23E0B4AC28F6}" srcOrd="0" destOrd="0" parTransId="{54E2D9EC-F6E3-4FC4-B74C-5C477F17B15E}" sibTransId="{28F94A48-BAEF-466E-9F8B-9F51AEA31E93}"/>
    <dgm:cxn modelId="{ADB6E8E2-AD27-46AB-A92D-4DCE19F65DFB}" type="presParOf" srcId="{5CC2D62A-028A-4532-ADA4-EAD6AA2E8A70}" destId="{B9ECA85C-B6F0-4AE4-A5FA-659809D9EE39}" srcOrd="0" destOrd="0" presId="urn:microsoft.com/office/officeart/2005/8/layout/vList2"/>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D9E2057-7E9C-4248-95FF-C0CCE8C049E8}" type="doc">
      <dgm:prSet loTypeId="urn:microsoft.com/office/officeart/2005/8/layout/process1" loCatId="process" qsTypeId="urn:microsoft.com/office/officeart/2005/8/quickstyle/simple1" qsCatId="simple" csTypeId="urn:microsoft.com/office/officeart/2005/8/colors/accent1_1" csCatId="accent1" phldr="1"/>
      <dgm:spPr/>
      <dgm:t>
        <a:bodyPr/>
        <a:lstStyle/>
        <a:p>
          <a:endParaRPr lang="en-US"/>
        </a:p>
      </dgm:t>
    </dgm:pt>
    <dgm:pt modelId="{6AAE30FC-BB9E-48CE-95E8-7C5F1A662882}">
      <dgm:prSet custT="1">
        <dgm:style>
          <a:lnRef idx="2">
            <a:schemeClr val="accent3"/>
          </a:lnRef>
          <a:fillRef idx="1">
            <a:schemeClr val="lt1"/>
          </a:fillRef>
          <a:effectRef idx="0">
            <a:schemeClr val="accent3"/>
          </a:effectRef>
          <a:fontRef idx="minor">
            <a:schemeClr val="dk1"/>
          </a:fontRef>
        </dgm:style>
      </dgm:prSet>
      <dgm:spPr/>
      <dgm:t>
        <a:bodyPr/>
        <a:lstStyle/>
        <a:p>
          <a:pPr rtl="1"/>
          <a:r>
            <a:rPr lang="en-US" sz="2000" b="1" dirty="0"/>
            <a:t>Submitted by</a:t>
          </a:r>
          <a:r>
            <a:rPr lang="en-US" sz="2000" dirty="0"/>
            <a:t>:  </a:t>
          </a:r>
        </a:p>
      </dgm:t>
    </dgm:pt>
    <dgm:pt modelId="{06160AEC-01D6-4865-92E6-5E10C3071225}" type="parTrans" cxnId="{32198F60-DFB1-476F-9D95-2DEA1CD8B160}">
      <dgm:prSet/>
      <dgm:spPr/>
      <dgm:t>
        <a:bodyPr/>
        <a:lstStyle/>
        <a:p>
          <a:endParaRPr lang="en-US" sz="2000"/>
        </a:p>
      </dgm:t>
    </dgm:pt>
    <dgm:pt modelId="{6CCDA67B-261B-422B-A225-E23383072B84}" type="sibTrans" cxnId="{32198F60-DFB1-476F-9D95-2DEA1CD8B160}">
      <dgm:prSet custT="1"/>
      <dgm:spPr/>
      <dgm:t>
        <a:bodyPr/>
        <a:lstStyle/>
        <a:p>
          <a:endParaRPr lang="en-US" sz="2000" dirty="0"/>
        </a:p>
      </dgm:t>
    </dgm:pt>
    <dgm:pt modelId="{9122FBE1-AFBC-4DBC-885F-A02133F937DB}">
      <dgm:prSet custT="1">
        <dgm:style>
          <a:lnRef idx="2">
            <a:schemeClr val="accent3"/>
          </a:lnRef>
          <a:fillRef idx="1">
            <a:schemeClr val="lt1"/>
          </a:fillRef>
          <a:effectRef idx="0">
            <a:schemeClr val="accent3"/>
          </a:effectRef>
          <a:fontRef idx="minor">
            <a:schemeClr val="dk1"/>
          </a:fontRef>
        </dgm:style>
      </dgm:prSet>
      <dgm:spPr/>
      <dgm:t>
        <a:bodyPr/>
        <a:lstStyle/>
        <a:p>
          <a:pPr rtl="1"/>
          <a:r>
            <a:rPr lang="en-US" sz="2000" b="1" dirty="0" err="1"/>
            <a:t>Aman</a:t>
          </a:r>
          <a:r>
            <a:rPr lang="en-US" sz="2000" b="1" dirty="0"/>
            <a:t> </a:t>
          </a:r>
          <a:r>
            <a:rPr lang="en-US" sz="2000" b="1" dirty="0" err="1"/>
            <a:t>Pratap</a:t>
          </a:r>
          <a:r>
            <a:rPr lang="en-US" sz="2000" b="1" dirty="0"/>
            <a:t> </a:t>
          </a:r>
          <a:r>
            <a:rPr lang="en-US" sz="2000" b="1" dirty="0" err="1"/>
            <a:t>Shee</a:t>
          </a:r>
          <a:r>
            <a:rPr lang="en-US" sz="2000" b="1" dirty="0"/>
            <a:t> </a:t>
          </a:r>
          <a:endParaRPr lang="en-US" sz="2000" dirty="0"/>
        </a:p>
      </dgm:t>
    </dgm:pt>
    <dgm:pt modelId="{D03CBD1A-1F9B-4CF0-A32E-DF7896652E2D}" type="parTrans" cxnId="{6FA1C1B1-F6BB-44D1-A8F8-AAA0EB88E649}">
      <dgm:prSet/>
      <dgm:spPr/>
      <dgm:t>
        <a:bodyPr/>
        <a:lstStyle/>
        <a:p>
          <a:endParaRPr lang="en-US" sz="2000"/>
        </a:p>
      </dgm:t>
    </dgm:pt>
    <dgm:pt modelId="{97137BEA-09A3-416F-B7B4-6CE209B68997}" type="sibTrans" cxnId="{6FA1C1B1-F6BB-44D1-A8F8-AAA0EB88E649}">
      <dgm:prSet custT="1"/>
      <dgm:spPr/>
      <dgm:t>
        <a:bodyPr/>
        <a:lstStyle/>
        <a:p>
          <a:endParaRPr lang="en-US" sz="2000" dirty="0"/>
        </a:p>
      </dgm:t>
    </dgm:pt>
    <dgm:pt modelId="{AF8C7611-0208-4129-B4D0-C7FE2C65233D}">
      <dgm:prSet custT="1">
        <dgm:style>
          <a:lnRef idx="2">
            <a:schemeClr val="accent3"/>
          </a:lnRef>
          <a:fillRef idx="1">
            <a:schemeClr val="lt1"/>
          </a:fillRef>
          <a:effectRef idx="0">
            <a:schemeClr val="accent3"/>
          </a:effectRef>
          <a:fontRef idx="minor">
            <a:schemeClr val="dk1"/>
          </a:fontRef>
        </dgm:style>
      </dgm:prSet>
      <dgm:spPr/>
      <dgm:t>
        <a:bodyPr/>
        <a:lstStyle/>
        <a:p>
          <a:pPr rtl="1"/>
          <a:r>
            <a:rPr lang="en-US" sz="2000" b="1" dirty="0" err="1"/>
            <a:t>Atul</a:t>
          </a:r>
          <a:r>
            <a:rPr lang="en-US" sz="2000" b="1" dirty="0"/>
            <a:t> Kumar Sinha</a:t>
          </a:r>
        </a:p>
      </dgm:t>
    </dgm:pt>
    <dgm:pt modelId="{6328E3AC-E1EA-429C-BDAD-75EDA11B3237}" type="parTrans" cxnId="{EC7A5C68-5943-4431-B18B-FBE94C6C8573}">
      <dgm:prSet/>
      <dgm:spPr/>
      <dgm:t>
        <a:bodyPr/>
        <a:lstStyle/>
        <a:p>
          <a:endParaRPr lang="en-US" sz="2000"/>
        </a:p>
      </dgm:t>
    </dgm:pt>
    <dgm:pt modelId="{CB9629F9-2A22-4B39-9615-B1540F5F14CB}" type="sibTrans" cxnId="{EC7A5C68-5943-4431-B18B-FBE94C6C8573}">
      <dgm:prSet custT="1"/>
      <dgm:spPr/>
      <dgm:t>
        <a:bodyPr/>
        <a:lstStyle/>
        <a:p>
          <a:endParaRPr lang="en-US" sz="2000" dirty="0"/>
        </a:p>
      </dgm:t>
    </dgm:pt>
    <dgm:pt modelId="{40623434-2D55-4380-85CB-DE30FF05581E}">
      <dgm:prSet custT="1">
        <dgm:style>
          <a:lnRef idx="2">
            <a:schemeClr val="accent3"/>
          </a:lnRef>
          <a:fillRef idx="1">
            <a:schemeClr val="lt1"/>
          </a:fillRef>
          <a:effectRef idx="0">
            <a:schemeClr val="accent3"/>
          </a:effectRef>
          <a:fontRef idx="minor">
            <a:schemeClr val="dk1"/>
          </a:fontRef>
        </dgm:style>
      </dgm:prSet>
      <dgm:spPr/>
      <dgm:t>
        <a:bodyPr/>
        <a:lstStyle/>
        <a:p>
          <a:pPr rtl="1"/>
          <a:r>
            <a:rPr lang="en-US" sz="2000" b="1" dirty="0" err="1"/>
            <a:t>Pallav</a:t>
          </a:r>
          <a:r>
            <a:rPr lang="en-US" sz="2000" b="1" baseline="0" dirty="0"/>
            <a:t> </a:t>
          </a:r>
          <a:r>
            <a:rPr lang="en-US" sz="2000" b="1" baseline="0" dirty="0" err="1"/>
            <a:t>Pushparaj</a:t>
          </a:r>
          <a:endParaRPr lang="en-US" sz="2000" b="1" dirty="0"/>
        </a:p>
      </dgm:t>
    </dgm:pt>
    <dgm:pt modelId="{89ABC4D7-D799-4C98-886A-DBE701F8DDF7}" type="parTrans" cxnId="{FB256232-D36F-4DB2-8C20-62DCFE53BE00}">
      <dgm:prSet/>
      <dgm:spPr/>
      <dgm:t>
        <a:bodyPr/>
        <a:lstStyle/>
        <a:p>
          <a:endParaRPr lang="en-US" sz="2000"/>
        </a:p>
      </dgm:t>
    </dgm:pt>
    <dgm:pt modelId="{539E786F-C6DF-410C-A1F9-4298CD3F87C7}" type="sibTrans" cxnId="{FB256232-D36F-4DB2-8C20-62DCFE53BE00}">
      <dgm:prSet/>
      <dgm:spPr/>
      <dgm:t>
        <a:bodyPr/>
        <a:lstStyle/>
        <a:p>
          <a:endParaRPr lang="en-US" sz="2000"/>
        </a:p>
      </dgm:t>
    </dgm:pt>
    <dgm:pt modelId="{75C990A5-F8BF-47A0-A4B8-3AC395E66013}">
      <dgm:prSet custT="1">
        <dgm:style>
          <a:lnRef idx="2">
            <a:schemeClr val="accent3"/>
          </a:lnRef>
          <a:fillRef idx="1">
            <a:schemeClr val="lt1"/>
          </a:fillRef>
          <a:effectRef idx="0">
            <a:schemeClr val="accent3"/>
          </a:effectRef>
          <a:fontRef idx="minor">
            <a:schemeClr val="dk1"/>
          </a:fontRef>
        </dgm:style>
      </dgm:prSet>
      <dgm:spPr/>
      <dgm:t>
        <a:bodyPr/>
        <a:lstStyle/>
        <a:p>
          <a:pPr rtl="1"/>
          <a:r>
            <a:rPr lang="en-US" sz="2000" b="1" dirty="0" err="1"/>
            <a:t>Sankalp</a:t>
          </a:r>
          <a:endParaRPr lang="en-US" sz="2000" b="1" dirty="0"/>
        </a:p>
      </dgm:t>
    </dgm:pt>
    <dgm:pt modelId="{285457B9-BD01-4766-B3EC-59FE1D8F61BF}" type="parTrans" cxnId="{22E05BC6-6D2A-45BE-BD68-38B8CD1B6692}">
      <dgm:prSet/>
      <dgm:spPr/>
      <dgm:t>
        <a:bodyPr/>
        <a:lstStyle/>
        <a:p>
          <a:endParaRPr lang="en-US"/>
        </a:p>
      </dgm:t>
    </dgm:pt>
    <dgm:pt modelId="{2FE84D75-36F0-478A-A2DB-2FACCFFF2F1A}" type="sibTrans" cxnId="{22E05BC6-6D2A-45BE-BD68-38B8CD1B6692}">
      <dgm:prSet/>
      <dgm:spPr/>
      <dgm:t>
        <a:bodyPr/>
        <a:lstStyle/>
        <a:p>
          <a:endParaRPr lang="en-US"/>
        </a:p>
      </dgm:t>
    </dgm:pt>
    <dgm:pt modelId="{917DB7E3-BC84-4850-848C-BF493091016F}">
      <dgm:prSet custT="1">
        <dgm:style>
          <a:lnRef idx="2">
            <a:schemeClr val="accent3"/>
          </a:lnRef>
          <a:fillRef idx="1">
            <a:schemeClr val="lt1"/>
          </a:fillRef>
          <a:effectRef idx="0">
            <a:schemeClr val="accent3"/>
          </a:effectRef>
          <a:fontRef idx="minor">
            <a:schemeClr val="dk1"/>
          </a:fontRef>
        </dgm:style>
      </dgm:prSet>
      <dgm:spPr/>
      <dgm:t>
        <a:bodyPr/>
        <a:lstStyle/>
        <a:p>
          <a:pPr rtl="1"/>
          <a:r>
            <a:rPr lang="en-US" sz="2000" b="1" dirty="0"/>
            <a:t>MD </a:t>
          </a:r>
          <a:r>
            <a:rPr lang="en-US" sz="2000" b="1" dirty="0" err="1"/>
            <a:t>Faiz</a:t>
          </a:r>
          <a:endParaRPr lang="en-US" sz="2000" b="1" dirty="0"/>
        </a:p>
      </dgm:t>
    </dgm:pt>
    <dgm:pt modelId="{C37152B6-DA53-4F56-B89C-B79C87A1738E}" type="parTrans" cxnId="{A4931602-1135-4108-97A6-85DE737CA3AC}">
      <dgm:prSet/>
      <dgm:spPr/>
      <dgm:t>
        <a:bodyPr/>
        <a:lstStyle/>
        <a:p>
          <a:endParaRPr lang="en-US"/>
        </a:p>
      </dgm:t>
    </dgm:pt>
    <dgm:pt modelId="{EFF1D92A-63B8-480A-A6D1-2CF1BE96BB44}" type="sibTrans" cxnId="{A4931602-1135-4108-97A6-85DE737CA3AC}">
      <dgm:prSet/>
      <dgm:spPr/>
      <dgm:t>
        <a:bodyPr/>
        <a:lstStyle/>
        <a:p>
          <a:endParaRPr lang="en-US"/>
        </a:p>
      </dgm:t>
    </dgm:pt>
    <dgm:pt modelId="{517AF3CE-CE8F-423C-AF8A-A5078FE5AF1A}">
      <dgm:prSet custT="1">
        <dgm:style>
          <a:lnRef idx="2">
            <a:schemeClr val="accent3"/>
          </a:lnRef>
          <a:fillRef idx="1">
            <a:schemeClr val="lt1"/>
          </a:fillRef>
          <a:effectRef idx="0">
            <a:schemeClr val="accent3"/>
          </a:effectRef>
          <a:fontRef idx="minor">
            <a:schemeClr val="dk1"/>
          </a:fontRef>
        </dgm:style>
      </dgm:prSet>
      <dgm:spPr/>
      <dgm:t>
        <a:bodyPr/>
        <a:lstStyle/>
        <a:p>
          <a:pPr rtl="1"/>
          <a:r>
            <a:rPr lang="en-US" sz="2000" b="1" dirty="0"/>
            <a:t>Pratik Kumar</a:t>
          </a:r>
        </a:p>
      </dgm:t>
    </dgm:pt>
    <dgm:pt modelId="{4EC18E91-BAFE-4EAA-98B6-75AA953032BF}" type="parTrans" cxnId="{EBF073AB-6FA2-4FFB-B17A-F3AF2C29C06B}">
      <dgm:prSet/>
      <dgm:spPr/>
      <dgm:t>
        <a:bodyPr/>
        <a:lstStyle/>
        <a:p>
          <a:endParaRPr lang="en-US"/>
        </a:p>
      </dgm:t>
    </dgm:pt>
    <dgm:pt modelId="{9D807E07-2250-4C07-A159-9E1D4331E0C1}" type="sibTrans" cxnId="{EBF073AB-6FA2-4FFB-B17A-F3AF2C29C06B}">
      <dgm:prSet/>
      <dgm:spPr/>
      <dgm:t>
        <a:bodyPr/>
        <a:lstStyle/>
        <a:p>
          <a:endParaRPr lang="en-US"/>
        </a:p>
      </dgm:t>
    </dgm:pt>
    <dgm:pt modelId="{79A4B80F-DA55-496A-BE83-712A6477125E}" type="pres">
      <dgm:prSet presAssocID="{8D9E2057-7E9C-4248-95FF-C0CCE8C049E8}" presName="Name0" presStyleCnt="0">
        <dgm:presLayoutVars>
          <dgm:dir/>
          <dgm:resizeHandles val="exact"/>
        </dgm:presLayoutVars>
      </dgm:prSet>
      <dgm:spPr/>
    </dgm:pt>
    <dgm:pt modelId="{EBBBA59E-E0D4-4D90-AFD6-8D2852E0E488}" type="pres">
      <dgm:prSet presAssocID="{6AAE30FC-BB9E-48CE-95E8-7C5F1A662882}" presName="node" presStyleLbl="node1" presStyleIdx="0" presStyleCnt="7" custScaleX="102965" custScaleY="146527">
        <dgm:presLayoutVars>
          <dgm:bulletEnabled val="1"/>
        </dgm:presLayoutVars>
      </dgm:prSet>
      <dgm:spPr/>
    </dgm:pt>
    <dgm:pt modelId="{5AE625BC-A079-40F0-91AC-36491520AA99}" type="pres">
      <dgm:prSet presAssocID="{6CCDA67B-261B-422B-A225-E23383072B84}" presName="sibTrans" presStyleLbl="sibTrans2D1" presStyleIdx="0" presStyleCnt="6"/>
      <dgm:spPr/>
    </dgm:pt>
    <dgm:pt modelId="{0793037C-34AB-4BB2-81A5-87C84CF05BDD}" type="pres">
      <dgm:prSet presAssocID="{6CCDA67B-261B-422B-A225-E23383072B84}" presName="connectorText" presStyleLbl="sibTrans2D1" presStyleIdx="0" presStyleCnt="6"/>
      <dgm:spPr/>
    </dgm:pt>
    <dgm:pt modelId="{4DB9441F-1739-449D-AAB7-D4D93CAE08B5}" type="pres">
      <dgm:prSet presAssocID="{9122FBE1-AFBC-4DBC-885F-A02133F937DB}" presName="node" presStyleLbl="node1" presStyleIdx="1" presStyleCnt="7" custScaleX="96845" custScaleY="164924" custLinFactNeighborX="-6718" custLinFactNeighborY="8967">
        <dgm:presLayoutVars>
          <dgm:bulletEnabled val="1"/>
        </dgm:presLayoutVars>
      </dgm:prSet>
      <dgm:spPr/>
    </dgm:pt>
    <dgm:pt modelId="{D3ECD028-5CDF-4857-A936-F0F101BA6A07}" type="pres">
      <dgm:prSet presAssocID="{97137BEA-09A3-416F-B7B4-6CE209B68997}" presName="sibTrans" presStyleLbl="sibTrans2D1" presStyleIdx="1" presStyleCnt="6"/>
      <dgm:spPr/>
    </dgm:pt>
    <dgm:pt modelId="{769EA05F-EF11-47DD-949A-9EE31AC9F80E}" type="pres">
      <dgm:prSet presAssocID="{97137BEA-09A3-416F-B7B4-6CE209B68997}" presName="connectorText" presStyleLbl="sibTrans2D1" presStyleIdx="1" presStyleCnt="6"/>
      <dgm:spPr/>
    </dgm:pt>
    <dgm:pt modelId="{87A9B5BE-4260-4CE4-BC3C-5688C4B71987}" type="pres">
      <dgm:prSet presAssocID="{AF8C7611-0208-4129-B4D0-C7FE2C65233D}" presName="node" presStyleLbl="node1" presStyleIdx="2" presStyleCnt="7" custScaleX="105144" custScaleY="164924" custLinFactNeighborX="-5278" custLinFactNeighborY="6880">
        <dgm:presLayoutVars>
          <dgm:bulletEnabled val="1"/>
        </dgm:presLayoutVars>
      </dgm:prSet>
      <dgm:spPr/>
    </dgm:pt>
    <dgm:pt modelId="{B9C40E31-9CEB-405C-8C8C-595605F8502B}" type="pres">
      <dgm:prSet presAssocID="{CB9629F9-2A22-4B39-9615-B1540F5F14CB}" presName="sibTrans" presStyleLbl="sibTrans2D1" presStyleIdx="2" presStyleCnt="6"/>
      <dgm:spPr/>
    </dgm:pt>
    <dgm:pt modelId="{FAE40140-2B36-4D5A-B893-4F77DD7CDD17}" type="pres">
      <dgm:prSet presAssocID="{CB9629F9-2A22-4B39-9615-B1540F5F14CB}" presName="connectorText" presStyleLbl="sibTrans2D1" presStyleIdx="2" presStyleCnt="6"/>
      <dgm:spPr/>
    </dgm:pt>
    <dgm:pt modelId="{F3CC88FA-C844-4C89-AF00-91CDE8F52914}" type="pres">
      <dgm:prSet presAssocID="{40623434-2D55-4380-85CB-DE30FF05581E}" presName="node" presStyleLbl="node1" presStyleIdx="3" presStyleCnt="7" custScaleX="115509" custScaleY="164004" custLinFactNeighborX="-17314" custLinFactNeighborY="-460">
        <dgm:presLayoutVars>
          <dgm:bulletEnabled val="1"/>
        </dgm:presLayoutVars>
      </dgm:prSet>
      <dgm:spPr/>
    </dgm:pt>
    <dgm:pt modelId="{15E327EF-3E5C-4B22-B529-D40352EE4DAA}" type="pres">
      <dgm:prSet presAssocID="{539E786F-C6DF-410C-A1F9-4298CD3F87C7}" presName="sibTrans" presStyleLbl="sibTrans2D1" presStyleIdx="3" presStyleCnt="6"/>
      <dgm:spPr/>
    </dgm:pt>
    <dgm:pt modelId="{22F4C39D-EDEE-4223-801A-8E2A4FADC095}" type="pres">
      <dgm:prSet presAssocID="{539E786F-C6DF-410C-A1F9-4298CD3F87C7}" presName="connectorText" presStyleLbl="sibTrans2D1" presStyleIdx="3" presStyleCnt="6"/>
      <dgm:spPr/>
    </dgm:pt>
    <dgm:pt modelId="{6A7748F9-F14E-415E-95DA-27BB3593B909}" type="pres">
      <dgm:prSet presAssocID="{75C990A5-F8BF-47A0-A4B8-3AC395E66013}" presName="node" presStyleLbl="node1" presStyleIdx="4" presStyleCnt="7" custScaleX="71502" custScaleY="164924">
        <dgm:presLayoutVars>
          <dgm:bulletEnabled val="1"/>
        </dgm:presLayoutVars>
      </dgm:prSet>
      <dgm:spPr/>
    </dgm:pt>
    <dgm:pt modelId="{C6E264C3-ECD2-4EF7-91E3-7EA6207E40D4}" type="pres">
      <dgm:prSet presAssocID="{2FE84D75-36F0-478A-A2DB-2FACCFFF2F1A}" presName="sibTrans" presStyleLbl="sibTrans2D1" presStyleIdx="4" presStyleCnt="6"/>
      <dgm:spPr/>
    </dgm:pt>
    <dgm:pt modelId="{081CC466-5018-494F-8F7F-BFB2492A87AF}" type="pres">
      <dgm:prSet presAssocID="{2FE84D75-36F0-478A-A2DB-2FACCFFF2F1A}" presName="connectorText" presStyleLbl="sibTrans2D1" presStyleIdx="4" presStyleCnt="6"/>
      <dgm:spPr/>
    </dgm:pt>
    <dgm:pt modelId="{A75619D8-1A9F-4349-B3AA-063FE8BFC5C7}" type="pres">
      <dgm:prSet presAssocID="{917DB7E3-BC84-4850-848C-BF493091016F}" presName="node" presStyleLbl="node1" presStyleIdx="5" presStyleCnt="7">
        <dgm:presLayoutVars>
          <dgm:bulletEnabled val="1"/>
        </dgm:presLayoutVars>
      </dgm:prSet>
      <dgm:spPr/>
    </dgm:pt>
    <dgm:pt modelId="{08BC5088-4DE4-46BD-9930-44BFE339C04C}" type="pres">
      <dgm:prSet presAssocID="{EFF1D92A-63B8-480A-A6D1-2CF1BE96BB44}" presName="sibTrans" presStyleLbl="sibTrans2D1" presStyleIdx="5" presStyleCnt="6"/>
      <dgm:spPr/>
    </dgm:pt>
    <dgm:pt modelId="{10150519-98BF-4DBD-B437-AFE723DF18F1}" type="pres">
      <dgm:prSet presAssocID="{EFF1D92A-63B8-480A-A6D1-2CF1BE96BB44}" presName="connectorText" presStyleLbl="sibTrans2D1" presStyleIdx="5" presStyleCnt="6"/>
      <dgm:spPr/>
    </dgm:pt>
    <dgm:pt modelId="{DADBB718-59F8-4420-AD28-64A79DDBF967}" type="pres">
      <dgm:prSet presAssocID="{517AF3CE-CE8F-423C-AF8A-A5078FE5AF1A}" presName="node" presStyleLbl="node1" presStyleIdx="6" presStyleCnt="7" custScaleX="85813">
        <dgm:presLayoutVars>
          <dgm:bulletEnabled val="1"/>
        </dgm:presLayoutVars>
      </dgm:prSet>
      <dgm:spPr/>
    </dgm:pt>
  </dgm:ptLst>
  <dgm:cxnLst>
    <dgm:cxn modelId="{A4931602-1135-4108-97A6-85DE737CA3AC}" srcId="{8D9E2057-7E9C-4248-95FF-C0CCE8C049E8}" destId="{917DB7E3-BC84-4850-848C-BF493091016F}" srcOrd="5" destOrd="0" parTransId="{C37152B6-DA53-4F56-B89C-B79C87A1738E}" sibTransId="{EFF1D92A-63B8-480A-A6D1-2CF1BE96BB44}"/>
    <dgm:cxn modelId="{A1FDB50E-85E3-4F60-AB1B-100DA994C8E4}" type="presOf" srcId="{8D9E2057-7E9C-4248-95FF-C0CCE8C049E8}" destId="{79A4B80F-DA55-496A-BE83-712A6477125E}" srcOrd="0" destOrd="0" presId="urn:microsoft.com/office/officeart/2005/8/layout/process1"/>
    <dgm:cxn modelId="{AFDEC70E-E73D-4D25-BDDB-B49E291FD93B}" type="presOf" srcId="{EFF1D92A-63B8-480A-A6D1-2CF1BE96BB44}" destId="{08BC5088-4DE4-46BD-9930-44BFE339C04C}" srcOrd="0" destOrd="0" presId="urn:microsoft.com/office/officeart/2005/8/layout/process1"/>
    <dgm:cxn modelId="{E16F4514-EEE8-40F9-9E3F-BDB571C3000E}" type="presOf" srcId="{AF8C7611-0208-4129-B4D0-C7FE2C65233D}" destId="{87A9B5BE-4260-4CE4-BC3C-5688C4B71987}" srcOrd="0" destOrd="0" presId="urn:microsoft.com/office/officeart/2005/8/layout/process1"/>
    <dgm:cxn modelId="{FB256232-D36F-4DB2-8C20-62DCFE53BE00}" srcId="{8D9E2057-7E9C-4248-95FF-C0CCE8C049E8}" destId="{40623434-2D55-4380-85CB-DE30FF05581E}" srcOrd="3" destOrd="0" parTransId="{89ABC4D7-D799-4C98-886A-DBE701F8DDF7}" sibTransId="{539E786F-C6DF-410C-A1F9-4298CD3F87C7}"/>
    <dgm:cxn modelId="{E6C7C233-273D-4B29-883C-D27F80DE6B64}" type="presOf" srcId="{CB9629F9-2A22-4B39-9615-B1540F5F14CB}" destId="{B9C40E31-9CEB-405C-8C8C-595605F8502B}" srcOrd="0" destOrd="0" presId="urn:microsoft.com/office/officeart/2005/8/layout/process1"/>
    <dgm:cxn modelId="{2F4CF633-8921-41B1-9B12-DFC7ECA3738B}" type="presOf" srcId="{6CCDA67B-261B-422B-A225-E23383072B84}" destId="{0793037C-34AB-4BB2-81A5-87C84CF05BDD}" srcOrd="1" destOrd="0" presId="urn:microsoft.com/office/officeart/2005/8/layout/process1"/>
    <dgm:cxn modelId="{BFE75D3C-4531-46CC-95B8-A583323F7817}" type="presOf" srcId="{40623434-2D55-4380-85CB-DE30FF05581E}" destId="{F3CC88FA-C844-4C89-AF00-91CDE8F52914}" srcOrd="0" destOrd="0" presId="urn:microsoft.com/office/officeart/2005/8/layout/process1"/>
    <dgm:cxn modelId="{32198F60-DFB1-476F-9D95-2DEA1CD8B160}" srcId="{8D9E2057-7E9C-4248-95FF-C0CCE8C049E8}" destId="{6AAE30FC-BB9E-48CE-95E8-7C5F1A662882}" srcOrd="0" destOrd="0" parTransId="{06160AEC-01D6-4865-92E6-5E10C3071225}" sibTransId="{6CCDA67B-261B-422B-A225-E23383072B84}"/>
    <dgm:cxn modelId="{3CC39E66-A83E-4523-B52C-5C9CF6ACA2A5}" type="presOf" srcId="{97137BEA-09A3-416F-B7B4-6CE209B68997}" destId="{D3ECD028-5CDF-4857-A936-F0F101BA6A07}" srcOrd="0" destOrd="0" presId="urn:microsoft.com/office/officeart/2005/8/layout/process1"/>
    <dgm:cxn modelId="{EC7A5C68-5943-4431-B18B-FBE94C6C8573}" srcId="{8D9E2057-7E9C-4248-95FF-C0CCE8C049E8}" destId="{AF8C7611-0208-4129-B4D0-C7FE2C65233D}" srcOrd="2" destOrd="0" parTransId="{6328E3AC-E1EA-429C-BDAD-75EDA11B3237}" sibTransId="{CB9629F9-2A22-4B39-9615-B1540F5F14CB}"/>
    <dgm:cxn modelId="{E25BEF50-B324-4A12-B58D-71C998631AD2}" type="presOf" srcId="{9122FBE1-AFBC-4DBC-885F-A02133F937DB}" destId="{4DB9441F-1739-449D-AAB7-D4D93CAE08B5}" srcOrd="0" destOrd="0" presId="urn:microsoft.com/office/officeart/2005/8/layout/process1"/>
    <dgm:cxn modelId="{45EC5973-5B80-462A-8DE9-06A89E47BC70}" type="presOf" srcId="{97137BEA-09A3-416F-B7B4-6CE209B68997}" destId="{769EA05F-EF11-47DD-949A-9EE31AC9F80E}" srcOrd="1" destOrd="0" presId="urn:microsoft.com/office/officeart/2005/8/layout/process1"/>
    <dgm:cxn modelId="{853E8A74-3FBC-4403-9567-99900663461F}" type="presOf" srcId="{CB9629F9-2A22-4B39-9615-B1540F5F14CB}" destId="{FAE40140-2B36-4D5A-B893-4F77DD7CDD17}" srcOrd="1" destOrd="0" presId="urn:microsoft.com/office/officeart/2005/8/layout/process1"/>
    <dgm:cxn modelId="{AC243575-BA4D-49CE-BDFF-50E7220C34E4}" type="presOf" srcId="{517AF3CE-CE8F-423C-AF8A-A5078FE5AF1A}" destId="{DADBB718-59F8-4420-AD28-64A79DDBF967}" srcOrd="0" destOrd="0" presId="urn:microsoft.com/office/officeart/2005/8/layout/process1"/>
    <dgm:cxn modelId="{FCAC8193-AEB9-4AB1-AF4D-86AB3CAC76AD}" type="presOf" srcId="{539E786F-C6DF-410C-A1F9-4298CD3F87C7}" destId="{22F4C39D-EDEE-4223-801A-8E2A4FADC095}" srcOrd="1" destOrd="0" presId="urn:microsoft.com/office/officeart/2005/8/layout/process1"/>
    <dgm:cxn modelId="{6E998D94-2346-41F0-869B-617873EAF82C}" type="presOf" srcId="{917DB7E3-BC84-4850-848C-BF493091016F}" destId="{A75619D8-1A9F-4349-B3AA-063FE8BFC5C7}" srcOrd="0" destOrd="0" presId="urn:microsoft.com/office/officeart/2005/8/layout/process1"/>
    <dgm:cxn modelId="{C5DA8995-F86F-482F-A1E7-F41FFACC7DD7}" type="presOf" srcId="{539E786F-C6DF-410C-A1F9-4298CD3F87C7}" destId="{15E327EF-3E5C-4B22-B529-D40352EE4DAA}" srcOrd="0" destOrd="0" presId="urn:microsoft.com/office/officeart/2005/8/layout/process1"/>
    <dgm:cxn modelId="{78E80F9B-ECCF-411D-919A-00E3677F827A}" type="presOf" srcId="{EFF1D92A-63B8-480A-A6D1-2CF1BE96BB44}" destId="{10150519-98BF-4DBD-B437-AFE723DF18F1}" srcOrd="1" destOrd="0" presId="urn:microsoft.com/office/officeart/2005/8/layout/process1"/>
    <dgm:cxn modelId="{E98F86A6-AF9A-4896-8E78-99C4A6CD61FA}" type="presOf" srcId="{75C990A5-F8BF-47A0-A4B8-3AC395E66013}" destId="{6A7748F9-F14E-415E-95DA-27BB3593B909}" srcOrd="0" destOrd="0" presId="urn:microsoft.com/office/officeart/2005/8/layout/process1"/>
    <dgm:cxn modelId="{EBF073AB-6FA2-4FFB-B17A-F3AF2C29C06B}" srcId="{8D9E2057-7E9C-4248-95FF-C0CCE8C049E8}" destId="{517AF3CE-CE8F-423C-AF8A-A5078FE5AF1A}" srcOrd="6" destOrd="0" parTransId="{4EC18E91-BAFE-4EAA-98B6-75AA953032BF}" sibTransId="{9D807E07-2250-4C07-A159-9E1D4331E0C1}"/>
    <dgm:cxn modelId="{258005B1-DA58-486A-A6EB-B27BF641D9E4}" type="presOf" srcId="{2FE84D75-36F0-478A-A2DB-2FACCFFF2F1A}" destId="{081CC466-5018-494F-8F7F-BFB2492A87AF}" srcOrd="1" destOrd="0" presId="urn:microsoft.com/office/officeart/2005/8/layout/process1"/>
    <dgm:cxn modelId="{6FA1C1B1-F6BB-44D1-A8F8-AAA0EB88E649}" srcId="{8D9E2057-7E9C-4248-95FF-C0CCE8C049E8}" destId="{9122FBE1-AFBC-4DBC-885F-A02133F937DB}" srcOrd="1" destOrd="0" parTransId="{D03CBD1A-1F9B-4CF0-A32E-DF7896652E2D}" sibTransId="{97137BEA-09A3-416F-B7B4-6CE209B68997}"/>
    <dgm:cxn modelId="{0C120DBD-E9A1-485A-93C0-AE9FC07AF952}" type="presOf" srcId="{6AAE30FC-BB9E-48CE-95E8-7C5F1A662882}" destId="{EBBBA59E-E0D4-4D90-AFD6-8D2852E0E488}" srcOrd="0" destOrd="0" presId="urn:microsoft.com/office/officeart/2005/8/layout/process1"/>
    <dgm:cxn modelId="{22E05BC6-6D2A-45BE-BD68-38B8CD1B6692}" srcId="{8D9E2057-7E9C-4248-95FF-C0CCE8C049E8}" destId="{75C990A5-F8BF-47A0-A4B8-3AC395E66013}" srcOrd="4" destOrd="0" parTransId="{285457B9-BD01-4766-B3EC-59FE1D8F61BF}" sibTransId="{2FE84D75-36F0-478A-A2DB-2FACCFFF2F1A}"/>
    <dgm:cxn modelId="{ED4025C7-C131-4F14-B991-77F2EEB875DE}" type="presOf" srcId="{2FE84D75-36F0-478A-A2DB-2FACCFFF2F1A}" destId="{C6E264C3-ECD2-4EF7-91E3-7EA6207E40D4}" srcOrd="0" destOrd="0" presId="urn:microsoft.com/office/officeart/2005/8/layout/process1"/>
    <dgm:cxn modelId="{859E96E2-DA4B-4ADA-BC13-A89B57994597}" type="presOf" srcId="{6CCDA67B-261B-422B-A225-E23383072B84}" destId="{5AE625BC-A079-40F0-91AC-36491520AA99}" srcOrd="0" destOrd="0" presId="urn:microsoft.com/office/officeart/2005/8/layout/process1"/>
    <dgm:cxn modelId="{58B8B806-4F33-44A5-9A28-93585A20D7E7}" type="presParOf" srcId="{79A4B80F-DA55-496A-BE83-712A6477125E}" destId="{EBBBA59E-E0D4-4D90-AFD6-8D2852E0E488}" srcOrd="0" destOrd="0" presId="urn:microsoft.com/office/officeart/2005/8/layout/process1"/>
    <dgm:cxn modelId="{5BF4F37D-878C-46AB-AD97-B44EA5B284B0}" type="presParOf" srcId="{79A4B80F-DA55-496A-BE83-712A6477125E}" destId="{5AE625BC-A079-40F0-91AC-36491520AA99}" srcOrd="1" destOrd="0" presId="urn:microsoft.com/office/officeart/2005/8/layout/process1"/>
    <dgm:cxn modelId="{F1E7C78A-19A1-492D-BAB3-F516ED4FF980}" type="presParOf" srcId="{5AE625BC-A079-40F0-91AC-36491520AA99}" destId="{0793037C-34AB-4BB2-81A5-87C84CF05BDD}" srcOrd="0" destOrd="0" presId="urn:microsoft.com/office/officeart/2005/8/layout/process1"/>
    <dgm:cxn modelId="{6F141DFA-CD27-4BD4-865F-CC8969E17044}" type="presParOf" srcId="{79A4B80F-DA55-496A-BE83-712A6477125E}" destId="{4DB9441F-1739-449D-AAB7-D4D93CAE08B5}" srcOrd="2" destOrd="0" presId="urn:microsoft.com/office/officeart/2005/8/layout/process1"/>
    <dgm:cxn modelId="{076E886A-8C64-48B2-B3CD-EA02C304A67A}" type="presParOf" srcId="{79A4B80F-DA55-496A-BE83-712A6477125E}" destId="{D3ECD028-5CDF-4857-A936-F0F101BA6A07}" srcOrd="3" destOrd="0" presId="urn:microsoft.com/office/officeart/2005/8/layout/process1"/>
    <dgm:cxn modelId="{174733DF-077B-4AC4-9642-0A735B957529}" type="presParOf" srcId="{D3ECD028-5CDF-4857-A936-F0F101BA6A07}" destId="{769EA05F-EF11-47DD-949A-9EE31AC9F80E}" srcOrd="0" destOrd="0" presId="urn:microsoft.com/office/officeart/2005/8/layout/process1"/>
    <dgm:cxn modelId="{0AAF429A-979D-4E50-9BB9-12AADD71F239}" type="presParOf" srcId="{79A4B80F-DA55-496A-BE83-712A6477125E}" destId="{87A9B5BE-4260-4CE4-BC3C-5688C4B71987}" srcOrd="4" destOrd="0" presId="urn:microsoft.com/office/officeart/2005/8/layout/process1"/>
    <dgm:cxn modelId="{0EDF7D97-39C2-4701-9218-04CA609411E0}" type="presParOf" srcId="{79A4B80F-DA55-496A-BE83-712A6477125E}" destId="{B9C40E31-9CEB-405C-8C8C-595605F8502B}" srcOrd="5" destOrd="0" presId="urn:microsoft.com/office/officeart/2005/8/layout/process1"/>
    <dgm:cxn modelId="{2615EA86-5855-48C4-B353-31114505175A}" type="presParOf" srcId="{B9C40E31-9CEB-405C-8C8C-595605F8502B}" destId="{FAE40140-2B36-4D5A-B893-4F77DD7CDD17}" srcOrd="0" destOrd="0" presId="urn:microsoft.com/office/officeart/2005/8/layout/process1"/>
    <dgm:cxn modelId="{4CC7E5B0-D2AE-400B-94B8-110549FF9B1A}" type="presParOf" srcId="{79A4B80F-DA55-496A-BE83-712A6477125E}" destId="{F3CC88FA-C844-4C89-AF00-91CDE8F52914}" srcOrd="6" destOrd="0" presId="urn:microsoft.com/office/officeart/2005/8/layout/process1"/>
    <dgm:cxn modelId="{B9D060E4-E459-4031-BF5F-57B0DFF36450}" type="presParOf" srcId="{79A4B80F-DA55-496A-BE83-712A6477125E}" destId="{15E327EF-3E5C-4B22-B529-D40352EE4DAA}" srcOrd="7" destOrd="0" presId="urn:microsoft.com/office/officeart/2005/8/layout/process1"/>
    <dgm:cxn modelId="{12CABDF7-9FD3-4281-B329-67B3773EA6A0}" type="presParOf" srcId="{15E327EF-3E5C-4B22-B529-D40352EE4DAA}" destId="{22F4C39D-EDEE-4223-801A-8E2A4FADC095}" srcOrd="0" destOrd="0" presId="urn:microsoft.com/office/officeart/2005/8/layout/process1"/>
    <dgm:cxn modelId="{EB9C456C-97D3-4F33-B1A6-D179FB4A80C3}" type="presParOf" srcId="{79A4B80F-DA55-496A-BE83-712A6477125E}" destId="{6A7748F9-F14E-415E-95DA-27BB3593B909}" srcOrd="8" destOrd="0" presId="urn:microsoft.com/office/officeart/2005/8/layout/process1"/>
    <dgm:cxn modelId="{397B9FFE-74C5-473F-A5E4-969A06D80DB4}" type="presParOf" srcId="{79A4B80F-DA55-496A-BE83-712A6477125E}" destId="{C6E264C3-ECD2-4EF7-91E3-7EA6207E40D4}" srcOrd="9" destOrd="0" presId="urn:microsoft.com/office/officeart/2005/8/layout/process1"/>
    <dgm:cxn modelId="{4ED5C9FC-8FC4-4B55-9AD0-DF5040D42BEF}" type="presParOf" srcId="{C6E264C3-ECD2-4EF7-91E3-7EA6207E40D4}" destId="{081CC466-5018-494F-8F7F-BFB2492A87AF}" srcOrd="0" destOrd="0" presId="urn:microsoft.com/office/officeart/2005/8/layout/process1"/>
    <dgm:cxn modelId="{5CFFC99D-C2A5-4C43-BD3F-603D8C56FC9F}" type="presParOf" srcId="{79A4B80F-DA55-496A-BE83-712A6477125E}" destId="{A75619D8-1A9F-4349-B3AA-063FE8BFC5C7}" srcOrd="10" destOrd="0" presId="urn:microsoft.com/office/officeart/2005/8/layout/process1"/>
    <dgm:cxn modelId="{FA287AE5-BF54-43D0-BDB8-DB6C42A4499F}" type="presParOf" srcId="{79A4B80F-DA55-496A-BE83-712A6477125E}" destId="{08BC5088-4DE4-46BD-9930-44BFE339C04C}" srcOrd="11" destOrd="0" presId="urn:microsoft.com/office/officeart/2005/8/layout/process1"/>
    <dgm:cxn modelId="{DEB92A40-8A47-472D-8FD1-33A48393D758}" type="presParOf" srcId="{08BC5088-4DE4-46BD-9930-44BFE339C04C}" destId="{10150519-98BF-4DBD-B437-AFE723DF18F1}" srcOrd="0" destOrd="0" presId="urn:microsoft.com/office/officeart/2005/8/layout/process1"/>
    <dgm:cxn modelId="{8F996A76-DA32-4DA9-8521-E9F0E4BDD14E}" type="presParOf" srcId="{79A4B80F-DA55-496A-BE83-712A6477125E}" destId="{DADBB718-59F8-4420-AD28-64A79DDBF967}" srcOrd="12" destOrd="0" presId="urn:microsoft.com/office/officeart/2005/8/layout/process1"/>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57DD24A0-2195-45B5-B2FF-979D115E0C41}" type="doc">
      <dgm:prSet loTypeId="urn:microsoft.com/office/officeart/2005/8/layout/vList2" loCatId="list" qsTypeId="urn:microsoft.com/office/officeart/2005/8/quickstyle/simple1" qsCatId="simple" csTypeId="urn:microsoft.com/office/officeart/2005/8/colors/accent1_1" csCatId="accent1" phldr="1"/>
      <dgm:spPr/>
      <dgm:t>
        <a:bodyPr/>
        <a:lstStyle/>
        <a:p>
          <a:endParaRPr lang="en-US"/>
        </a:p>
      </dgm:t>
    </dgm:pt>
    <dgm:pt modelId="{AF520D00-4A50-4A02-8338-454B3EBCF925}">
      <dgm:prSet custT="1">
        <dgm:style>
          <a:lnRef idx="2">
            <a:schemeClr val="accent3"/>
          </a:lnRef>
          <a:fillRef idx="1">
            <a:schemeClr val="lt1"/>
          </a:fillRef>
          <a:effectRef idx="0">
            <a:schemeClr val="accent3"/>
          </a:effectRef>
          <a:fontRef idx="minor">
            <a:schemeClr val="dk1"/>
          </a:fontRef>
        </dgm:style>
      </dgm:prSet>
      <dgm:spPr/>
      <dgm:t>
        <a:bodyPr/>
        <a:lstStyle/>
        <a:p>
          <a:pPr algn="just" rtl="0"/>
          <a:r>
            <a:rPr lang="en-US" sz="2500" dirty="0">
              <a:solidFill>
                <a:schemeClr val="tx1"/>
              </a:solidFill>
            </a:rPr>
            <a:t>Automatic attendance system can be improved by increasing the number of features which can be extracted to increase accuracy of  face recognition. Once the software is developed and tested properly, it could be improved to cover full institutions such as the faculty of engineering.</a:t>
          </a:r>
          <a:endParaRPr lang="en-US" sz="2500" dirty="0">
            <a:solidFill>
              <a:schemeClr val="tx1"/>
            </a:solidFill>
            <a:latin typeface="Arial" pitchFamily="34" charset="0"/>
            <a:cs typeface="Arial" pitchFamily="34" charset="0"/>
          </a:endParaRPr>
        </a:p>
      </dgm:t>
    </dgm:pt>
    <dgm:pt modelId="{E95AA52A-558E-4280-9B9B-301B31C7F181}" type="parTrans" cxnId="{C53D91CB-9035-4CE6-AE15-2862416B0D4A}">
      <dgm:prSet/>
      <dgm:spPr/>
      <dgm:t>
        <a:bodyPr/>
        <a:lstStyle/>
        <a:p>
          <a:endParaRPr lang="en-US"/>
        </a:p>
      </dgm:t>
    </dgm:pt>
    <dgm:pt modelId="{6C54BBBA-0517-4413-82A8-C440BBE3EAA2}" type="sibTrans" cxnId="{C53D91CB-9035-4CE6-AE15-2862416B0D4A}">
      <dgm:prSet/>
      <dgm:spPr/>
      <dgm:t>
        <a:bodyPr/>
        <a:lstStyle/>
        <a:p>
          <a:endParaRPr lang="en-US"/>
        </a:p>
      </dgm:t>
    </dgm:pt>
    <dgm:pt modelId="{F3AC32C5-E950-4FB8-AAE3-AFEED00E0F9A}" type="pres">
      <dgm:prSet presAssocID="{57DD24A0-2195-45B5-B2FF-979D115E0C41}" presName="linear" presStyleCnt="0">
        <dgm:presLayoutVars>
          <dgm:animLvl val="lvl"/>
          <dgm:resizeHandles val="exact"/>
        </dgm:presLayoutVars>
      </dgm:prSet>
      <dgm:spPr/>
    </dgm:pt>
    <dgm:pt modelId="{BCC2FBDB-BD8D-466B-94F3-E7B87E86165D}" type="pres">
      <dgm:prSet presAssocID="{AF520D00-4A50-4A02-8338-454B3EBCF925}" presName="parentText" presStyleLbl="node1" presStyleIdx="0" presStyleCnt="1" custScaleY="1096243" custLinFactY="-100000" custLinFactNeighborX="-1295" custLinFactNeighborY="-186185">
        <dgm:presLayoutVars>
          <dgm:chMax val="0"/>
          <dgm:bulletEnabled val="1"/>
        </dgm:presLayoutVars>
      </dgm:prSet>
      <dgm:spPr/>
    </dgm:pt>
  </dgm:ptLst>
  <dgm:cxnLst>
    <dgm:cxn modelId="{75050345-B6EA-4CAA-A308-E552BEAE47DC}" type="presOf" srcId="{57DD24A0-2195-45B5-B2FF-979D115E0C41}" destId="{F3AC32C5-E950-4FB8-AAE3-AFEED00E0F9A}" srcOrd="0" destOrd="0" presId="urn:microsoft.com/office/officeart/2005/8/layout/vList2"/>
    <dgm:cxn modelId="{BDC9A8A3-F53B-464D-8C40-D6AA6B78164B}" type="presOf" srcId="{AF520D00-4A50-4A02-8338-454B3EBCF925}" destId="{BCC2FBDB-BD8D-466B-94F3-E7B87E86165D}" srcOrd="0" destOrd="0" presId="urn:microsoft.com/office/officeart/2005/8/layout/vList2"/>
    <dgm:cxn modelId="{C53D91CB-9035-4CE6-AE15-2862416B0D4A}" srcId="{57DD24A0-2195-45B5-B2FF-979D115E0C41}" destId="{AF520D00-4A50-4A02-8338-454B3EBCF925}" srcOrd="0" destOrd="0" parTransId="{E95AA52A-558E-4280-9B9B-301B31C7F181}" sibTransId="{6C54BBBA-0517-4413-82A8-C440BBE3EAA2}"/>
    <dgm:cxn modelId="{0751C400-9235-42B3-844A-8B3B2B0231D9}" type="presParOf" srcId="{F3AC32C5-E950-4FB8-AAE3-AFEED00E0F9A}" destId="{BCC2FBDB-BD8D-466B-94F3-E7B87E86165D}" srcOrd="0" destOrd="0" presId="urn:microsoft.com/office/officeart/2005/8/layout/vList2"/>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46F4563F-05B6-4D95-9CE3-3859B0663EA4}" type="doc">
      <dgm:prSet loTypeId="urn:microsoft.com/office/officeart/2005/8/layout/vList2" loCatId="list" qsTypeId="urn:microsoft.com/office/officeart/2005/8/quickstyle/simple4" qsCatId="simple" csTypeId="urn:microsoft.com/office/officeart/2005/8/colors/accent0_2" csCatId="mainScheme" phldr="1"/>
      <dgm:spPr/>
      <dgm:t>
        <a:bodyPr/>
        <a:lstStyle/>
        <a:p>
          <a:endParaRPr lang="en-US"/>
        </a:p>
      </dgm:t>
    </dgm:pt>
    <dgm:pt modelId="{A7C3E84D-4493-461F-B153-C8715FC4031A}">
      <dgm:prSet custT="1">
        <dgm:style>
          <a:lnRef idx="1">
            <a:schemeClr val="accent3"/>
          </a:lnRef>
          <a:fillRef idx="2">
            <a:schemeClr val="accent3"/>
          </a:fillRef>
          <a:effectRef idx="1">
            <a:schemeClr val="accent3"/>
          </a:effectRef>
          <a:fontRef idx="minor">
            <a:schemeClr val="dk1"/>
          </a:fontRef>
        </dgm:style>
      </dgm:prSet>
      <dgm:spPr/>
      <dgm:t>
        <a:bodyPr>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l" rtl="1"/>
          <a:r>
            <a:rPr lang="en-US" sz="2500" b="1" cap="all" spc="0" dirty="0">
              <a:ln w="0"/>
              <a:solidFill>
                <a:schemeClr val="tx1"/>
              </a:solidFill>
              <a:effectLst>
                <a:reflection blurRad="12700" stA="50000" endPos="50000" dist="5000" dir="5400000" sy="-100000" rotWithShape="0"/>
              </a:effectLst>
              <a:latin typeface="Arial" pitchFamily="34" charset="0"/>
              <a:ea typeface="Arial Unicode MS" pitchFamily="34" charset="-128"/>
              <a:cs typeface="Arial" pitchFamily="34" charset="0"/>
            </a:rPr>
            <a:t>Future work</a:t>
          </a:r>
          <a:endParaRPr lang="ar-SA" sz="2500" b="1" cap="all" spc="0" dirty="0">
            <a:ln w="0"/>
            <a:solidFill>
              <a:schemeClr val="tx1"/>
            </a:solidFill>
            <a:effectLst>
              <a:reflection blurRad="12700" stA="50000" endPos="50000" dist="5000" dir="5400000" sy="-100000" rotWithShape="0"/>
            </a:effectLst>
            <a:latin typeface="Arial" pitchFamily="34" charset="0"/>
            <a:ea typeface="Arial Unicode MS" pitchFamily="34" charset="-128"/>
            <a:cs typeface="Arial" pitchFamily="34" charset="0"/>
          </a:endParaRPr>
        </a:p>
      </dgm:t>
    </dgm:pt>
    <dgm:pt modelId="{99E545BB-0A3A-4702-ACB8-13A81AAE3A91}" type="parTrans" cxnId="{D573DF99-23CB-44CA-8FA5-4EBA33E91736}">
      <dgm:prSet/>
      <dgm:spPr/>
      <dgm:t>
        <a:bodyPr/>
        <a:lstStyle/>
        <a:p>
          <a:endParaRPr lang="en-US"/>
        </a:p>
      </dgm:t>
    </dgm:pt>
    <dgm:pt modelId="{4B444A02-449D-4528-B3C8-3CD6E81F273C}" type="sibTrans" cxnId="{D573DF99-23CB-44CA-8FA5-4EBA33E91736}">
      <dgm:prSet/>
      <dgm:spPr/>
      <dgm:t>
        <a:bodyPr/>
        <a:lstStyle/>
        <a:p>
          <a:endParaRPr lang="en-US"/>
        </a:p>
      </dgm:t>
    </dgm:pt>
    <dgm:pt modelId="{5EA3D1C4-DB9E-4FB3-B8F5-5613D4C24000}" type="pres">
      <dgm:prSet presAssocID="{46F4563F-05B6-4D95-9CE3-3859B0663EA4}" presName="linear" presStyleCnt="0">
        <dgm:presLayoutVars>
          <dgm:animLvl val="lvl"/>
          <dgm:resizeHandles val="exact"/>
        </dgm:presLayoutVars>
      </dgm:prSet>
      <dgm:spPr/>
    </dgm:pt>
    <dgm:pt modelId="{A38CE098-E756-4173-8303-53F9A8856616}" type="pres">
      <dgm:prSet presAssocID="{A7C3E84D-4493-461F-B153-C8715FC4031A}" presName="parentText" presStyleLbl="node1" presStyleIdx="0" presStyleCnt="1" custLinFactNeighborX="11392" custLinFactNeighborY="-47431">
        <dgm:presLayoutVars>
          <dgm:chMax val="0"/>
          <dgm:bulletEnabled val="1"/>
        </dgm:presLayoutVars>
      </dgm:prSet>
      <dgm:spPr/>
    </dgm:pt>
  </dgm:ptLst>
  <dgm:cxnLst>
    <dgm:cxn modelId="{85D27C18-B44F-4E0D-AA0E-A08E1B4C8C1F}" type="presOf" srcId="{A7C3E84D-4493-461F-B153-C8715FC4031A}" destId="{A38CE098-E756-4173-8303-53F9A8856616}" srcOrd="0" destOrd="0" presId="urn:microsoft.com/office/officeart/2005/8/layout/vList2"/>
    <dgm:cxn modelId="{945F2268-CC7C-4BA0-A08A-DB1FFE58D6F7}" type="presOf" srcId="{46F4563F-05B6-4D95-9CE3-3859B0663EA4}" destId="{5EA3D1C4-DB9E-4FB3-B8F5-5613D4C24000}" srcOrd="0" destOrd="0" presId="urn:microsoft.com/office/officeart/2005/8/layout/vList2"/>
    <dgm:cxn modelId="{D573DF99-23CB-44CA-8FA5-4EBA33E91736}" srcId="{46F4563F-05B6-4D95-9CE3-3859B0663EA4}" destId="{A7C3E84D-4493-461F-B153-C8715FC4031A}" srcOrd="0" destOrd="0" parTransId="{99E545BB-0A3A-4702-ACB8-13A81AAE3A91}" sibTransId="{4B444A02-449D-4528-B3C8-3CD6E81F273C}"/>
    <dgm:cxn modelId="{2065703E-3CBB-4951-AE9C-E9B4A1309CB1}" type="presParOf" srcId="{5EA3D1C4-DB9E-4FB3-B8F5-5613D4C24000}" destId="{A38CE098-E756-4173-8303-53F9A8856616}" srcOrd="0" destOrd="0" presId="urn:microsoft.com/office/officeart/2005/8/layout/vList2"/>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46F4563F-05B6-4D95-9CE3-3859B0663EA4}" type="doc">
      <dgm:prSet loTypeId="urn:microsoft.com/office/officeart/2005/8/layout/vList2" loCatId="list" qsTypeId="urn:microsoft.com/office/officeart/2005/8/quickstyle/simple4" qsCatId="simple" csTypeId="urn:microsoft.com/office/officeart/2005/8/colors/accent0_2" csCatId="mainScheme" phldr="1"/>
      <dgm:spPr/>
      <dgm:t>
        <a:bodyPr/>
        <a:lstStyle/>
        <a:p>
          <a:endParaRPr lang="en-US"/>
        </a:p>
      </dgm:t>
    </dgm:pt>
    <dgm:pt modelId="{A7C3E84D-4493-461F-B153-C8715FC4031A}">
      <dgm:prSet custT="1">
        <dgm:style>
          <a:lnRef idx="1">
            <a:schemeClr val="accent3"/>
          </a:lnRef>
          <a:fillRef idx="2">
            <a:schemeClr val="accent3"/>
          </a:fillRef>
          <a:effectRef idx="1">
            <a:schemeClr val="accent3"/>
          </a:effectRef>
          <a:fontRef idx="minor">
            <a:schemeClr val="dk1"/>
          </a:fontRef>
        </dgm:style>
      </dgm:prSet>
      <dgm:spPr/>
      <dgm:t>
        <a:bodyPr>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l" rtl="1"/>
          <a:r>
            <a:rPr lang="en-US" sz="2500" b="1" cap="all" spc="0" dirty="0">
              <a:ln w="0"/>
              <a:solidFill>
                <a:schemeClr val="tx1"/>
              </a:solidFill>
              <a:effectLst>
                <a:reflection blurRad="12700" stA="50000" endPos="50000" dist="5000" dir="5400000" sy="-100000" rotWithShape="0"/>
              </a:effectLst>
              <a:latin typeface="Arial" pitchFamily="34" charset="0"/>
              <a:ea typeface="Arial Unicode MS" pitchFamily="34" charset="-128"/>
              <a:cs typeface="Arial" pitchFamily="34" charset="0"/>
            </a:rPr>
            <a:t>Our Sample</a:t>
          </a:r>
          <a:endParaRPr lang="ar-SA" sz="2500" b="1" cap="all" spc="0" dirty="0">
            <a:ln w="0"/>
            <a:solidFill>
              <a:schemeClr val="tx1"/>
            </a:solidFill>
            <a:effectLst>
              <a:reflection blurRad="12700" stA="50000" endPos="50000" dist="5000" dir="5400000" sy="-100000" rotWithShape="0"/>
            </a:effectLst>
            <a:latin typeface="Arial" pitchFamily="34" charset="0"/>
            <a:ea typeface="Arial Unicode MS" pitchFamily="34" charset="-128"/>
            <a:cs typeface="Arial" pitchFamily="34" charset="0"/>
          </a:endParaRPr>
        </a:p>
      </dgm:t>
    </dgm:pt>
    <dgm:pt modelId="{99E545BB-0A3A-4702-ACB8-13A81AAE3A91}" type="parTrans" cxnId="{D573DF99-23CB-44CA-8FA5-4EBA33E91736}">
      <dgm:prSet/>
      <dgm:spPr/>
      <dgm:t>
        <a:bodyPr/>
        <a:lstStyle/>
        <a:p>
          <a:endParaRPr lang="en-US"/>
        </a:p>
      </dgm:t>
    </dgm:pt>
    <dgm:pt modelId="{4B444A02-449D-4528-B3C8-3CD6E81F273C}" type="sibTrans" cxnId="{D573DF99-23CB-44CA-8FA5-4EBA33E91736}">
      <dgm:prSet/>
      <dgm:spPr/>
      <dgm:t>
        <a:bodyPr/>
        <a:lstStyle/>
        <a:p>
          <a:endParaRPr lang="en-US"/>
        </a:p>
      </dgm:t>
    </dgm:pt>
    <dgm:pt modelId="{5EA3D1C4-DB9E-4FB3-B8F5-5613D4C24000}" type="pres">
      <dgm:prSet presAssocID="{46F4563F-05B6-4D95-9CE3-3859B0663EA4}" presName="linear" presStyleCnt="0">
        <dgm:presLayoutVars>
          <dgm:animLvl val="lvl"/>
          <dgm:resizeHandles val="exact"/>
        </dgm:presLayoutVars>
      </dgm:prSet>
      <dgm:spPr/>
    </dgm:pt>
    <dgm:pt modelId="{A38CE098-E756-4173-8303-53F9A8856616}" type="pres">
      <dgm:prSet presAssocID="{A7C3E84D-4493-461F-B153-C8715FC4031A}" presName="parentText" presStyleLbl="node1" presStyleIdx="0" presStyleCnt="1" custLinFactNeighborX="11392" custLinFactNeighborY="-47431">
        <dgm:presLayoutVars>
          <dgm:chMax val="0"/>
          <dgm:bulletEnabled val="1"/>
        </dgm:presLayoutVars>
      </dgm:prSet>
      <dgm:spPr/>
    </dgm:pt>
  </dgm:ptLst>
  <dgm:cxnLst>
    <dgm:cxn modelId="{85D27C18-B44F-4E0D-AA0E-A08E1B4C8C1F}" type="presOf" srcId="{A7C3E84D-4493-461F-B153-C8715FC4031A}" destId="{A38CE098-E756-4173-8303-53F9A8856616}" srcOrd="0" destOrd="0" presId="urn:microsoft.com/office/officeart/2005/8/layout/vList2"/>
    <dgm:cxn modelId="{945F2268-CC7C-4BA0-A08A-DB1FFE58D6F7}" type="presOf" srcId="{46F4563F-05B6-4D95-9CE3-3859B0663EA4}" destId="{5EA3D1C4-DB9E-4FB3-B8F5-5613D4C24000}" srcOrd="0" destOrd="0" presId="urn:microsoft.com/office/officeart/2005/8/layout/vList2"/>
    <dgm:cxn modelId="{D573DF99-23CB-44CA-8FA5-4EBA33E91736}" srcId="{46F4563F-05B6-4D95-9CE3-3859B0663EA4}" destId="{A7C3E84D-4493-461F-B153-C8715FC4031A}" srcOrd="0" destOrd="0" parTransId="{99E545BB-0A3A-4702-ACB8-13A81AAE3A91}" sibTransId="{4B444A02-449D-4528-B3C8-3CD6E81F273C}"/>
    <dgm:cxn modelId="{2065703E-3CBB-4951-AE9C-E9B4A1309CB1}" type="presParOf" srcId="{5EA3D1C4-DB9E-4FB3-B8F5-5613D4C24000}" destId="{A38CE098-E756-4173-8303-53F9A8856616}" srcOrd="0" destOrd="0" presId="urn:microsoft.com/office/officeart/2005/8/layout/vList2"/>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DE4F7E1-E5DE-4813-87E2-95ED2017EF77}" type="doc">
      <dgm:prSet loTypeId="urn:microsoft.com/office/officeart/2005/8/layout/vList2" loCatId="list" qsTypeId="urn:microsoft.com/office/officeart/2005/8/quickstyle/simple4" qsCatId="simple" csTypeId="urn:microsoft.com/office/officeart/2005/8/colors/accent0_2" csCatId="mainScheme" phldr="1"/>
      <dgm:spPr/>
      <dgm:t>
        <a:bodyPr/>
        <a:lstStyle/>
        <a:p>
          <a:endParaRPr lang="en-US"/>
        </a:p>
      </dgm:t>
    </dgm:pt>
    <dgm:pt modelId="{DBF700AF-0120-426F-AD96-485ED7688FDA}">
      <dgm:prSet custT="1">
        <dgm:style>
          <a:lnRef idx="1">
            <a:schemeClr val="accent3"/>
          </a:lnRef>
          <a:fillRef idx="2">
            <a:schemeClr val="accent3"/>
          </a:fillRef>
          <a:effectRef idx="1">
            <a:schemeClr val="accent3"/>
          </a:effectRef>
          <a:fontRef idx="minor">
            <a:schemeClr val="dk1"/>
          </a:fontRef>
        </dgm:style>
      </dgm:prSet>
      <dgm:spPr/>
      <dgm:t>
        <a:bodyPr>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rtl="0"/>
          <a:r>
            <a:rPr lang="en-US" sz="2400" b="1" cap="all" spc="0" dirty="0">
              <a:ln w="0"/>
              <a:solidFill>
                <a:schemeClr val="tx1"/>
              </a:solidFill>
              <a:effectLst>
                <a:reflection blurRad="12700" stA="50000" endPos="50000" dist="5000" dir="5400000" sy="-100000" rotWithShape="0"/>
              </a:effectLst>
              <a:latin typeface="Arial" pitchFamily="34" charset="0"/>
              <a:ea typeface="Arial Unicode MS" pitchFamily="34" charset="-128"/>
              <a:cs typeface="Arial" pitchFamily="34" charset="0"/>
            </a:rPr>
            <a:t>Outline :</a:t>
          </a:r>
        </a:p>
      </dgm:t>
    </dgm:pt>
    <dgm:pt modelId="{ABE90418-1E1C-479C-8D19-65B9A30C375C}" type="parTrans" cxnId="{FD9839D2-41B3-42BB-B238-6C7524EC0930}">
      <dgm:prSet/>
      <dgm:spPr/>
      <dgm:t>
        <a:bodyPr/>
        <a:lstStyle/>
        <a:p>
          <a:endParaRPr lang="en-US"/>
        </a:p>
      </dgm:t>
    </dgm:pt>
    <dgm:pt modelId="{4DDF1E64-E829-4B7B-B43E-43E97CC324A9}" type="sibTrans" cxnId="{FD9839D2-41B3-42BB-B238-6C7524EC0930}">
      <dgm:prSet/>
      <dgm:spPr/>
      <dgm:t>
        <a:bodyPr/>
        <a:lstStyle/>
        <a:p>
          <a:endParaRPr lang="en-US"/>
        </a:p>
      </dgm:t>
    </dgm:pt>
    <dgm:pt modelId="{2CA6DDF9-A9DB-45C9-AD46-045FB5262F45}" type="pres">
      <dgm:prSet presAssocID="{9DE4F7E1-E5DE-4813-87E2-95ED2017EF77}" presName="linear" presStyleCnt="0">
        <dgm:presLayoutVars>
          <dgm:animLvl val="lvl"/>
          <dgm:resizeHandles val="exact"/>
        </dgm:presLayoutVars>
      </dgm:prSet>
      <dgm:spPr/>
    </dgm:pt>
    <dgm:pt modelId="{53DF3BFF-DE5D-4849-BAB1-B0206C3B0EE8}" type="pres">
      <dgm:prSet presAssocID="{DBF700AF-0120-426F-AD96-485ED7688FDA}" presName="parentText" presStyleLbl="node1" presStyleIdx="0" presStyleCnt="1" custScaleX="72008" custLinFactNeighborX="-36746" custLinFactNeighborY="-17">
        <dgm:presLayoutVars>
          <dgm:chMax val="0"/>
          <dgm:bulletEnabled val="1"/>
        </dgm:presLayoutVars>
      </dgm:prSet>
      <dgm:spPr/>
    </dgm:pt>
  </dgm:ptLst>
  <dgm:cxnLst>
    <dgm:cxn modelId="{635B79BC-BFD3-451E-AD01-DEC891C84464}" type="presOf" srcId="{9DE4F7E1-E5DE-4813-87E2-95ED2017EF77}" destId="{2CA6DDF9-A9DB-45C9-AD46-045FB5262F45}" srcOrd="0" destOrd="0" presId="urn:microsoft.com/office/officeart/2005/8/layout/vList2"/>
    <dgm:cxn modelId="{FD9839D2-41B3-42BB-B238-6C7524EC0930}" srcId="{9DE4F7E1-E5DE-4813-87E2-95ED2017EF77}" destId="{DBF700AF-0120-426F-AD96-485ED7688FDA}" srcOrd="0" destOrd="0" parTransId="{ABE90418-1E1C-479C-8D19-65B9A30C375C}" sibTransId="{4DDF1E64-E829-4B7B-B43E-43E97CC324A9}"/>
    <dgm:cxn modelId="{FF96DCF6-A49F-41F1-A850-E28285220646}" type="presOf" srcId="{DBF700AF-0120-426F-AD96-485ED7688FDA}" destId="{53DF3BFF-DE5D-4849-BAB1-B0206C3B0EE8}" srcOrd="0" destOrd="0" presId="urn:microsoft.com/office/officeart/2005/8/layout/vList2"/>
    <dgm:cxn modelId="{30703E59-C513-4E90-9C84-4BF68FA0002D}" type="presParOf" srcId="{2CA6DDF9-A9DB-45C9-AD46-045FB5262F45}" destId="{53DF3BFF-DE5D-4849-BAB1-B0206C3B0EE8}" srcOrd="0" destOrd="0" presId="urn:microsoft.com/office/officeart/2005/8/layout/vList2"/>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B34CB44-33D0-483A-932A-3E10B9214CE7}" type="doc">
      <dgm:prSet loTypeId="urn:microsoft.com/office/officeart/2005/8/layout/vList2" loCatId="list" qsTypeId="urn:microsoft.com/office/officeart/2005/8/quickstyle/simple1" qsCatId="simple" csTypeId="urn:microsoft.com/office/officeart/2005/8/colors/accent3_1" csCatId="accent3" phldr="1"/>
      <dgm:spPr/>
      <dgm:t>
        <a:bodyPr/>
        <a:lstStyle/>
        <a:p>
          <a:endParaRPr lang="en-US"/>
        </a:p>
      </dgm:t>
    </dgm:pt>
    <dgm:pt modelId="{0A7EF387-AF62-4D8D-981F-E83511C6236D}">
      <dgm:prSet phldrT="[Text]"/>
      <dgm:spPr>
        <a:solidFill>
          <a:schemeClr val="bg1"/>
        </a:solidFill>
      </dgm:spPr>
      <dgm:t>
        <a:bodyPr/>
        <a:lstStyle/>
        <a:p>
          <a:r>
            <a:rPr lang="en-US" dirty="0">
              <a:solidFill>
                <a:schemeClr val="tx1"/>
              </a:solidFill>
              <a:latin typeface="+mn-lt"/>
              <a:cs typeface="Arial" pitchFamily="34" charset="0"/>
            </a:rPr>
            <a:t>1. Introduction </a:t>
          </a:r>
        </a:p>
        <a:p>
          <a:pPr rtl="0"/>
          <a:r>
            <a:rPr lang="en-US" dirty="0">
              <a:solidFill>
                <a:schemeClr val="tx1"/>
              </a:solidFill>
              <a:latin typeface="+mn-lt"/>
              <a:cs typeface="Arial" pitchFamily="34" charset="0"/>
            </a:rPr>
            <a:t>2. Algorithm ( flow chart )</a:t>
          </a:r>
        </a:p>
        <a:p>
          <a:pPr rtl="0"/>
          <a:r>
            <a:rPr lang="en-US" baseline="0" dirty="0">
              <a:solidFill>
                <a:schemeClr val="tx1"/>
              </a:solidFill>
              <a:latin typeface="+mn-lt"/>
              <a:cs typeface="Arial" pitchFamily="34" charset="0"/>
            </a:rPr>
            <a:t>3. Functional Block Diagram</a:t>
          </a:r>
        </a:p>
        <a:p>
          <a:pPr rtl="0"/>
          <a:r>
            <a:rPr lang="en-US" baseline="0" dirty="0">
              <a:solidFill>
                <a:schemeClr val="tx1"/>
              </a:solidFill>
              <a:latin typeface="+mn-lt"/>
              <a:cs typeface="Arial" pitchFamily="34" charset="0"/>
            </a:rPr>
            <a:t>4. Results</a:t>
          </a:r>
        </a:p>
        <a:p>
          <a:pPr rtl="0"/>
          <a:r>
            <a:rPr lang="en-US" dirty="0">
              <a:solidFill>
                <a:schemeClr val="tx1"/>
              </a:solidFill>
              <a:latin typeface="+mn-lt"/>
              <a:cs typeface="Arial" pitchFamily="34" charset="0"/>
            </a:rPr>
            <a:t>5. Conclusion</a:t>
          </a:r>
        </a:p>
        <a:p>
          <a:r>
            <a:rPr lang="en-US" dirty="0">
              <a:solidFill>
                <a:schemeClr val="tx1"/>
              </a:solidFill>
              <a:latin typeface="+mn-lt"/>
              <a:cs typeface="Arial" pitchFamily="34" charset="0"/>
            </a:rPr>
            <a:t>6. Future Work</a:t>
          </a:r>
          <a:endParaRPr lang="en-US" dirty="0">
            <a:solidFill>
              <a:schemeClr val="tx1"/>
            </a:solidFill>
            <a:latin typeface="+mn-lt"/>
          </a:endParaRPr>
        </a:p>
      </dgm:t>
    </dgm:pt>
    <dgm:pt modelId="{2C6A53F4-EE8E-43C3-B281-C43C40079238}" type="parTrans" cxnId="{38E0B362-FE08-48F8-A98B-03A21C956320}">
      <dgm:prSet/>
      <dgm:spPr/>
      <dgm:t>
        <a:bodyPr/>
        <a:lstStyle/>
        <a:p>
          <a:endParaRPr lang="en-US"/>
        </a:p>
      </dgm:t>
    </dgm:pt>
    <dgm:pt modelId="{66FF4FA9-F26A-46A1-A848-E58D5D76030D}" type="sibTrans" cxnId="{38E0B362-FE08-48F8-A98B-03A21C956320}">
      <dgm:prSet/>
      <dgm:spPr/>
      <dgm:t>
        <a:bodyPr/>
        <a:lstStyle/>
        <a:p>
          <a:endParaRPr lang="en-US"/>
        </a:p>
      </dgm:t>
    </dgm:pt>
    <dgm:pt modelId="{75B67FD6-B754-410A-B63B-92038AE66594}" type="pres">
      <dgm:prSet presAssocID="{9B34CB44-33D0-483A-932A-3E10B9214CE7}" presName="linear" presStyleCnt="0">
        <dgm:presLayoutVars>
          <dgm:animLvl val="lvl"/>
          <dgm:resizeHandles val="exact"/>
        </dgm:presLayoutVars>
      </dgm:prSet>
      <dgm:spPr/>
    </dgm:pt>
    <dgm:pt modelId="{2D69371A-416B-43C6-8AB8-138152ED8164}" type="pres">
      <dgm:prSet presAssocID="{0A7EF387-AF62-4D8D-981F-E83511C6236D}" presName="parentText" presStyleLbl="node1" presStyleIdx="0" presStyleCnt="1" custScaleY="101127" custLinFactNeighborX="-4632" custLinFactNeighborY="10791">
        <dgm:presLayoutVars>
          <dgm:chMax val="0"/>
          <dgm:bulletEnabled val="1"/>
        </dgm:presLayoutVars>
      </dgm:prSet>
      <dgm:spPr/>
    </dgm:pt>
  </dgm:ptLst>
  <dgm:cxnLst>
    <dgm:cxn modelId="{38E0B362-FE08-48F8-A98B-03A21C956320}" srcId="{9B34CB44-33D0-483A-932A-3E10B9214CE7}" destId="{0A7EF387-AF62-4D8D-981F-E83511C6236D}" srcOrd="0" destOrd="0" parTransId="{2C6A53F4-EE8E-43C3-B281-C43C40079238}" sibTransId="{66FF4FA9-F26A-46A1-A848-E58D5D76030D}"/>
    <dgm:cxn modelId="{09B4A07A-894F-4FB9-ADC2-C72174F50C1B}" type="presOf" srcId="{0A7EF387-AF62-4D8D-981F-E83511C6236D}" destId="{2D69371A-416B-43C6-8AB8-138152ED8164}" srcOrd="0" destOrd="0" presId="urn:microsoft.com/office/officeart/2005/8/layout/vList2"/>
    <dgm:cxn modelId="{851FE19E-4D69-4734-A025-BC7C1C7AF04C}" type="presOf" srcId="{9B34CB44-33D0-483A-932A-3E10B9214CE7}" destId="{75B67FD6-B754-410A-B63B-92038AE66594}" srcOrd="0" destOrd="0" presId="urn:microsoft.com/office/officeart/2005/8/layout/vList2"/>
    <dgm:cxn modelId="{33F85325-1DBD-4B8E-BA87-E126E72DB361}" type="presParOf" srcId="{75B67FD6-B754-410A-B63B-92038AE66594}" destId="{2D69371A-416B-43C6-8AB8-138152ED8164}" srcOrd="0" destOrd="0" presId="urn:microsoft.com/office/officeart/2005/8/layout/vList2"/>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3062636-2B6A-4CD2-BDED-F26EFF0C5A00}" type="doc">
      <dgm:prSet loTypeId="urn:microsoft.com/office/officeart/2005/8/layout/vList2" loCatId="list" qsTypeId="urn:microsoft.com/office/officeart/2005/8/quickstyle/simple1" qsCatId="simple" csTypeId="urn:microsoft.com/office/officeart/2005/8/colors/accent1_1" csCatId="accent1" phldr="1"/>
      <dgm:spPr/>
      <dgm:t>
        <a:bodyPr/>
        <a:lstStyle/>
        <a:p>
          <a:endParaRPr lang="en-US"/>
        </a:p>
      </dgm:t>
    </dgm:pt>
    <dgm:pt modelId="{8A0B8AF9-F454-4B00-A9E3-730FF184C25C}">
      <dgm:prSet custT="1">
        <dgm:style>
          <a:lnRef idx="2">
            <a:schemeClr val="accent3"/>
          </a:lnRef>
          <a:fillRef idx="1">
            <a:schemeClr val="lt1"/>
          </a:fillRef>
          <a:effectRef idx="0">
            <a:schemeClr val="accent3"/>
          </a:effectRef>
          <a:fontRef idx="minor">
            <a:schemeClr val="dk1"/>
          </a:fontRef>
        </dgm:style>
      </dgm:prSet>
      <dgm:spPr>
        <a:solidFill>
          <a:schemeClr val="lt1"/>
        </a:solidFill>
      </dgm:spPr>
      <dgm:t>
        <a:bodyPr/>
        <a:lstStyle/>
        <a:p>
          <a:pPr algn="just" rtl="0"/>
          <a:endParaRPr lang="en-US" sz="2200" dirty="0">
            <a:latin typeface="Arial" pitchFamily="34" charset="0"/>
            <a:cs typeface="Arial" pitchFamily="34" charset="0"/>
          </a:endParaRPr>
        </a:p>
        <a:p>
          <a:pPr algn="just" rtl="0"/>
          <a:endParaRPr lang="en-US" sz="2200" dirty="0">
            <a:latin typeface="Arial" pitchFamily="34" charset="0"/>
            <a:cs typeface="Arial" pitchFamily="34" charset="0"/>
          </a:endParaRPr>
        </a:p>
        <a:p>
          <a:pPr algn="just" rtl="0"/>
          <a:r>
            <a:rPr lang="en-US" sz="2200" dirty="0">
              <a:latin typeface="+mn-lt"/>
              <a:cs typeface="Arial" pitchFamily="34" charset="0"/>
            </a:rPr>
            <a:t>Traditionally attendance is marked manually by teachers and they must make sure correct attendance is marked for respective student. </a:t>
          </a:r>
        </a:p>
        <a:p>
          <a:pPr algn="just" rtl="0"/>
          <a:endParaRPr lang="en-US" sz="2200" dirty="0">
            <a:latin typeface="Arial" pitchFamily="34" charset="0"/>
            <a:cs typeface="Arial" pitchFamily="34" charset="0"/>
          </a:endParaRPr>
        </a:p>
        <a:p>
          <a:pPr algn="just" rtl="0"/>
          <a:endParaRPr lang="en-US" sz="2200" dirty="0">
            <a:latin typeface="Arial" pitchFamily="34" charset="0"/>
            <a:cs typeface="Arial" pitchFamily="34" charset="0"/>
          </a:endParaRPr>
        </a:p>
        <a:p>
          <a:pPr algn="just" rtl="0"/>
          <a:endParaRPr lang="en-US" sz="2200" dirty="0">
            <a:latin typeface="Arial" pitchFamily="34" charset="0"/>
            <a:cs typeface="Arial" pitchFamily="34" charset="0"/>
          </a:endParaRPr>
        </a:p>
        <a:p>
          <a:pPr algn="just" rtl="0"/>
          <a:endParaRPr lang="en-US" sz="2200" dirty="0">
            <a:latin typeface="Arial" pitchFamily="34" charset="0"/>
            <a:cs typeface="Arial" pitchFamily="34" charset="0"/>
          </a:endParaRPr>
        </a:p>
        <a:p>
          <a:pPr algn="just" rtl="0"/>
          <a:endParaRPr lang="en-US" sz="2200" dirty="0">
            <a:latin typeface="Arial" pitchFamily="34" charset="0"/>
            <a:cs typeface="Arial" pitchFamily="34" charset="0"/>
          </a:endParaRPr>
        </a:p>
        <a:p>
          <a:pPr algn="just" rtl="0"/>
          <a:r>
            <a:rPr lang="en-US" sz="2200" dirty="0">
              <a:solidFill>
                <a:schemeClr val="tx1"/>
              </a:solidFill>
              <a:latin typeface="+mn-lt"/>
              <a:cs typeface="Arial" pitchFamily="34" charset="0"/>
            </a:rPr>
            <a:t>This whole process wastes some of lecture time and part of correct information is missed due to fraudulent and proxy cases.</a:t>
          </a:r>
        </a:p>
      </dgm:t>
    </dgm:pt>
    <dgm:pt modelId="{EE06AFE1-10CA-438B-9342-3EFA32205F9C}" type="parTrans" cxnId="{48F0E7D4-AF9C-4EF7-BC65-BFB715334821}">
      <dgm:prSet/>
      <dgm:spPr/>
      <dgm:t>
        <a:bodyPr/>
        <a:lstStyle/>
        <a:p>
          <a:endParaRPr lang="en-US"/>
        </a:p>
      </dgm:t>
    </dgm:pt>
    <dgm:pt modelId="{2943E9B8-502C-4EFE-975D-A9E391406716}" type="sibTrans" cxnId="{48F0E7D4-AF9C-4EF7-BC65-BFB715334821}">
      <dgm:prSet/>
      <dgm:spPr/>
      <dgm:t>
        <a:bodyPr/>
        <a:lstStyle/>
        <a:p>
          <a:endParaRPr lang="en-US"/>
        </a:p>
      </dgm:t>
    </dgm:pt>
    <dgm:pt modelId="{0FC1189A-DC7C-470B-AB63-DF490CF0FAEB}" type="pres">
      <dgm:prSet presAssocID="{03062636-2B6A-4CD2-BDED-F26EFF0C5A00}" presName="linear" presStyleCnt="0">
        <dgm:presLayoutVars>
          <dgm:animLvl val="lvl"/>
          <dgm:resizeHandles val="exact"/>
        </dgm:presLayoutVars>
      </dgm:prSet>
      <dgm:spPr/>
    </dgm:pt>
    <dgm:pt modelId="{613634B6-77F1-4288-8567-413E516BA3D3}" type="pres">
      <dgm:prSet presAssocID="{8A0B8AF9-F454-4B00-A9E3-730FF184C25C}" presName="parentText" presStyleLbl="node1" presStyleIdx="0" presStyleCnt="1" custScaleX="114287" custScaleY="1076922" custLinFactY="68969" custLinFactNeighborX="7369" custLinFactNeighborY="100000">
        <dgm:presLayoutVars>
          <dgm:chMax val="0"/>
          <dgm:bulletEnabled val="1"/>
        </dgm:presLayoutVars>
      </dgm:prSet>
      <dgm:spPr/>
    </dgm:pt>
  </dgm:ptLst>
  <dgm:cxnLst>
    <dgm:cxn modelId="{131BB7A5-150F-44EE-9566-FAEDF9E7A3D9}" type="presOf" srcId="{8A0B8AF9-F454-4B00-A9E3-730FF184C25C}" destId="{613634B6-77F1-4288-8567-413E516BA3D3}" srcOrd="0" destOrd="0" presId="urn:microsoft.com/office/officeart/2005/8/layout/vList2"/>
    <dgm:cxn modelId="{648D1BAF-C8A8-4C50-8467-9A4E081649A4}" type="presOf" srcId="{03062636-2B6A-4CD2-BDED-F26EFF0C5A00}" destId="{0FC1189A-DC7C-470B-AB63-DF490CF0FAEB}" srcOrd="0" destOrd="0" presId="urn:microsoft.com/office/officeart/2005/8/layout/vList2"/>
    <dgm:cxn modelId="{48F0E7D4-AF9C-4EF7-BC65-BFB715334821}" srcId="{03062636-2B6A-4CD2-BDED-F26EFF0C5A00}" destId="{8A0B8AF9-F454-4B00-A9E3-730FF184C25C}" srcOrd="0" destOrd="0" parTransId="{EE06AFE1-10CA-438B-9342-3EFA32205F9C}" sibTransId="{2943E9B8-502C-4EFE-975D-A9E391406716}"/>
    <dgm:cxn modelId="{FE6A46EA-7907-4E75-A985-BF56F481389D}" type="presParOf" srcId="{0FC1189A-DC7C-470B-AB63-DF490CF0FAEB}" destId="{613634B6-77F1-4288-8567-413E516BA3D3}" srcOrd="0" destOrd="0" presId="urn:microsoft.com/office/officeart/2005/8/layout/vList2"/>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4E6F0088-05CC-4EEC-BBAB-84BB127335C5}" type="doc">
      <dgm:prSet loTypeId="urn:microsoft.com/office/officeart/2005/8/layout/vList2" loCatId="list" qsTypeId="urn:microsoft.com/office/officeart/2005/8/quickstyle/simple4" qsCatId="simple" csTypeId="urn:microsoft.com/office/officeart/2005/8/colors/accent0_2" csCatId="mainScheme" phldr="1"/>
      <dgm:spPr/>
      <dgm:t>
        <a:bodyPr/>
        <a:lstStyle/>
        <a:p>
          <a:endParaRPr lang="en-US"/>
        </a:p>
      </dgm:t>
    </dgm:pt>
    <dgm:pt modelId="{A7EC2527-2B17-49C6-AF52-F2A549B52509}">
      <dgm:prSet custT="1">
        <dgm:style>
          <a:lnRef idx="1">
            <a:schemeClr val="accent3"/>
          </a:lnRef>
          <a:fillRef idx="2">
            <a:schemeClr val="accent3"/>
          </a:fillRef>
          <a:effectRef idx="1">
            <a:schemeClr val="accent3"/>
          </a:effectRef>
          <a:fontRef idx="minor">
            <a:schemeClr val="dk1"/>
          </a:fontRef>
        </dgm:style>
      </dgm:prSet>
      <dgm:spPr/>
      <dgm:t>
        <a:bodyPr>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rtl="0"/>
          <a:r>
            <a:rPr lang="en-US" sz="2400" b="1" cap="all" spc="0" dirty="0">
              <a:ln w="0"/>
              <a:solidFill>
                <a:schemeClr val="tx1"/>
              </a:solidFill>
              <a:effectLst>
                <a:reflection blurRad="12700" stA="50000" endPos="50000" dist="5000" dir="5400000" sy="-100000" rotWithShape="0"/>
              </a:effectLst>
              <a:latin typeface="Arial" pitchFamily="34" charset="0"/>
              <a:ea typeface="Arial Unicode MS" pitchFamily="34" charset="-128"/>
              <a:cs typeface="Arial" pitchFamily="34" charset="0"/>
            </a:rPr>
            <a:t>Introduction :</a:t>
          </a:r>
        </a:p>
      </dgm:t>
    </dgm:pt>
    <dgm:pt modelId="{58E6F129-C9CE-4923-842A-1501376B3BAC}" type="parTrans" cxnId="{317E26A3-3583-447C-BD73-365CDD921723}">
      <dgm:prSet/>
      <dgm:spPr/>
      <dgm:t>
        <a:bodyPr/>
        <a:lstStyle/>
        <a:p>
          <a:endParaRPr lang="en-US"/>
        </a:p>
      </dgm:t>
    </dgm:pt>
    <dgm:pt modelId="{9DD3B36C-AD33-4861-9878-96EDD1CFEE38}" type="sibTrans" cxnId="{317E26A3-3583-447C-BD73-365CDD921723}">
      <dgm:prSet/>
      <dgm:spPr/>
      <dgm:t>
        <a:bodyPr/>
        <a:lstStyle/>
        <a:p>
          <a:endParaRPr lang="en-US"/>
        </a:p>
      </dgm:t>
    </dgm:pt>
    <dgm:pt modelId="{93AB264C-C445-4DE2-B4FB-FD58935EEA08}" type="pres">
      <dgm:prSet presAssocID="{4E6F0088-05CC-4EEC-BBAB-84BB127335C5}" presName="linear" presStyleCnt="0">
        <dgm:presLayoutVars>
          <dgm:animLvl val="lvl"/>
          <dgm:resizeHandles val="exact"/>
        </dgm:presLayoutVars>
      </dgm:prSet>
      <dgm:spPr/>
    </dgm:pt>
    <dgm:pt modelId="{931DB02A-21FB-4B6D-95AE-A42CDB413DCF}" type="pres">
      <dgm:prSet presAssocID="{A7EC2527-2B17-49C6-AF52-F2A549B52509}" presName="parentText" presStyleLbl="node1" presStyleIdx="0" presStyleCnt="1" custScaleY="77535" custLinFactNeighborX="-17604" custLinFactNeighborY="-13595">
        <dgm:presLayoutVars>
          <dgm:chMax val="0"/>
          <dgm:bulletEnabled val="1"/>
        </dgm:presLayoutVars>
      </dgm:prSet>
      <dgm:spPr/>
    </dgm:pt>
  </dgm:ptLst>
  <dgm:cxnLst>
    <dgm:cxn modelId="{317E26A3-3583-447C-BD73-365CDD921723}" srcId="{4E6F0088-05CC-4EEC-BBAB-84BB127335C5}" destId="{A7EC2527-2B17-49C6-AF52-F2A549B52509}" srcOrd="0" destOrd="0" parTransId="{58E6F129-C9CE-4923-842A-1501376B3BAC}" sibTransId="{9DD3B36C-AD33-4861-9878-96EDD1CFEE38}"/>
    <dgm:cxn modelId="{3CC667DA-FEE4-4B4D-8669-36C3D61B6FB6}" type="presOf" srcId="{4E6F0088-05CC-4EEC-BBAB-84BB127335C5}" destId="{93AB264C-C445-4DE2-B4FB-FD58935EEA08}" srcOrd="0" destOrd="0" presId="urn:microsoft.com/office/officeart/2005/8/layout/vList2"/>
    <dgm:cxn modelId="{8FFC1DFA-D5E2-4005-97A5-AAB9F5AE81B3}" type="presOf" srcId="{A7EC2527-2B17-49C6-AF52-F2A549B52509}" destId="{931DB02A-21FB-4B6D-95AE-A42CDB413DCF}" srcOrd="0" destOrd="0" presId="urn:microsoft.com/office/officeart/2005/8/layout/vList2"/>
    <dgm:cxn modelId="{52567881-A14B-4B6E-BE59-FEC430A26332}" type="presParOf" srcId="{93AB264C-C445-4DE2-B4FB-FD58935EEA08}" destId="{931DB02A-21FB-4B6D-95AE-A42CDB413DCF}" srcOrd="0" destOrd="0" presId="urn:microsoft.com/office/officeart/2005/8/layout/vList2"/>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DA26727B-6F16-4562-8B4C-B666A433DEDE}" type="doc">
      <dgm:prSet loTypeId="urn:microsoft.com/office/officeart/2005/8/layout/vList2" loCatId="list" qsTypeId="urn:microsoft.com/office/officeart/2005/8/quickstyle/simple1" qsCatId="simple" csTypeId="urn:microsoft.com/office/officeart/2005/8/colors/accent1_1" csCatId="accent1" phldr="1"/>
      <dgm:spPr/>
      <dgm:t>
        <a:bodyPr/>
        <a:lstStyle/>
        <a:p>
          <a:endParaRPr lang="en-US"/>
        </a:p>
      </dgm:t>
    </dgm:pt>
    <dgm:pt modelId="{233ABE4D-91BF-49BF-B90F-3A35E337A816}">
      <dgm:prSet custT="1">
        <dgm:style>
          <a:lnRef idx="2">
            <a:schemeClr val="accent3"/>
          </a:lnRef>
          <a:fillRef idx="1">
            <a:schemeClr val="lt1"/>
          </a:fillRef>
          <a:effectRef idx="0">
            <a:schemeClr val="accent3"/>
          </a:effectRef>
          <a:fontRef idx="minor">
            <a:schemeClr val="dk1"/>
          </a:fontRef>
        </dgm:style>
      </dgm:prSet>
      <dgm:spPr/>
      <dgm:t>
        <a:bodyPr/>
        <a:lstStyle/>
        <a:p>
          <a:pPr algn="just" rtl="0"/>
          <a:r>
            <a:rPr lang="en-US" sz="2400" dirty="0">
              <a:solidFill>
                <a:schemeClr val="tx1"/>
              </a:solidFill>
              <a:latin typeface="+mn-lt"/>
              <a:cs typeface="Arial" pitchFamily="34" charset="0"/>
            </a:rPr>
            <a:t>In order to determine classroom attendance, face detection and face recognition are performed. Face detection is used to determine the location of the faces in the classroom image and extract sub images for each face. Then, in face recognition, the face images detected will be compared with the data base consisting of images of students in the class, and attendance will be recorded accordingly.</a:t>
          </a:r>
        </a:p>
      </dgm:t>
    </dgm:pt>
    <dgm:pt modelId="{5065C939-D401-499D-833A-3A83ADEA5873}" type="parTrans" cxnId="{E1293C0E-1CB4-463B-9F45-2387A141165C}">
      <dgm:prSet/>
      <dgm:spPr/>
      <dgm:t>
        <a:bodyPr/>
        <a:lstStyle/>
        <a:p>
          <a:endParaRPr lang="en-US"/>
        </a:p>
      </dgm:t>
    </dgm:pt>
    <dgm:pt modelId="{140BD097-512F-4A4B-8873-20D9DA719AB4}" type="sibTrans" cxnId="{E1293C0E-1CB4-463B-9F45-2387A141165C}">
      <dgm:prSet/>
      <dgm:spPr/>
      <dgm:t>
        <a:bodyPr/>
        <a:lstStyle/>
        <a:p>
          <a:endParaRPr lang="en-US"/>
        </a:p>
      </dgm:t>
    </dgm:pt>
    <dgm:pt modelId="{CE85F09A-632A-4740-8C53-EB67E8A2D8ED}" type="pres">
      <dgm:prSet presAssocID="{DA26727B-6F16-4562-8B4C-B666A433DEDE}" presName="linear" presStyleCnt="0">
        <dgm:presLayoutVars>
          <dgm:animLvl val="lvl"/>
          <dgm:resizeHandles val="exact"/>
        </dgm:presLayoutVars>
      </dgm:prSet>
      <dgm:spPr/>
    </dgm:pt>
    <dgm:pt modelId="{32DCDF62-C024-4A82-8E82-C4575B459B2C}" type="pres">
      <dgm:prSet presAssocID="{233ABE4D-91BF-49BF-B90F-3A35E337A816}" presName="parentText" presStyleLbl="node1" presStyleIdx="0" presStyleCnt="1" custScaleX="100000" custScaleY="140689" custLinFactNeighborX="5683" custLinFactNeighborY="10497">
        <dgm:presLayoutVars>
          <dgm:chMax val="0"/>
          <dgm:bulletEnabled val="1"/>
        </dgm:presLayoutVars>
      </dgm:prSet>
      <dgm:spPr/>
    </dgm:pt>
  </dgm:ptLst>
  <dgm:cxnLst>
    <dgm:cxn modelId="{E1293C0E-1CB4-463B-9F45-2387A141165C}" srcId="{DA26727B-6F16-4562-8B4C-B666A433DEDE}" destId="{233ABE4D-91BF-49BF-B90F-3A35E337A816}" srcOrd="0" destOrd="0" parTransId="{5065C939-D401-499D-833A-3A83ADEA5873}" sibTransId="{140BD097-512F-4A4B-8873-20D9DA719AB4}"/>
    <dgm:cxn modelId="{4D353922-6C87-4A7D-A2C9-287B1B28EC63}" type="presOf" srcId="{233ABE4D-91BF-49BF-B90F-3A35E337A816}" destId="{32DCDF62-C024-4A82-8E82-C4575B459B2C}" srcOrd="0" destOrd="0" presId="urn:microsoft.com/office/officeart/2005/8/layout/vList2"/>
    <dgm:cxn modelId="{A071C96F-63C3-4BAA-883A-303ADF375318}" type="presOf" srcId="{DA26727B-6F16-4562-8B4C-B666A433DEDE}" destId="{CE85F09A-632A-4740-8C53-EB67E8A2D8ED}" srcOrd="0" destOrd="0" presId="urn:microsoft.com/office/officeart/2005/8/layout/vList2"/>
    <dgm:cxn modelId="{C9CE7D67-9922-41AB-86F4-A51E27FC0EBD}" type="presParOf" srcId="{CE85F09A-632A-4740-8C53-EB67E8A2D8ED}" destId="{32DCDF62-C024-4A82-8E82-C4575B459B2C}" srcOrd="0" destOrd="0" presId="urn:microsoft.com/office/officeart/2005/8/layout/vList2"/>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4E6F0088-05CC-4EEC-BBAB-84BB127335C5}" type="doc">
      <dgm:prSet loTypeId="urn:microsoft.com/office/officeart/2005/8/layout/vList2" loCatId="list" qsTypeId="urn:microsoft.com/office/officeart/2005/8/quickstyle/simple4" qsCatId="simple" csTypeId="urn:microsoft.com/office/officeart/2005/8/colors/accent0_2" csCatId="mainScheme" phldr="1"/>
      <dgm:spPr/>
      <dgm:t>
        <a:bodyPr/>
        <a:lstStyle/>
        <a:p>
          <a:endParaRPr lang="en-US"/>
        </a:p>
      </dgm:t>
    </dgm:pt>
    <dgm:pt modelId="{A7EC2527-2B17-49C6-AF52-F2A549B52509}">
      <dgm:prSet custT="1">
        <dgm:style>
          <a:lnRef idx="1">
            <a:schemeClr val="accent3"/>
          </a:lnRef>
          <a:fillRef idx="2">
            <a:schemeClr val="accent3"/>
          </a:fillRef>
          <a:effectRef idx="1">
            <a:schemeClr val="accent3"/>
          </a:effectRef>
          <a:fontRef idx="minor">
            <a:schemeClr val="dk1"/>
          </a:fontRef>
        </dgm:style>
      </dgm:prSet>
      <dgm:spPr/>
      <dgm:t>
        <a:bodyPr>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rtl="0"/>
          <a:r>
            <a:rPr lang="en-US" sz="2400" b="1" cap="all" spc="0" dirty="0">
              <a:ln w="0"/>
              <a:solidFill>
                <a:schemeClr val="tx1"/>
              </a:solidFill>
              <a:effectLst>
                <a:reflection blurRad="12700" stA="50000" endPos="50000" dist="5000" dir="5400000" sy="-100000" rotWithShape="0"/>
              </a:effectLst>
              <a:latin typeface="Arial" pitchFamily="34" charset="0"/>
              <a:ea typeface="Arial Unicode MS" pitchFamily="34" charset="-128"/>
              <a:cs typeface="Arial" pitchFamily="34" charset="0"/>
            </a:rPr>
            <a:t>Introduction :</a:t>
          </a:r>
        </a:p>
      </dgm:t>
    </dgm:pt>
    <dgm:pt modelId="{58E6F129-C9CE-4923-842A-1501376B3BAC}" type="parTrans" cxnId="{317E26A3-3583-447C-BD73-365CDD921723}">
      <dgm:prSet/>
      <dgm:spPr/>
      <dgm:t>
        <a:bodyPr/>
        <a:lstStyle/>
        <a:p>
          <a:endParaRPr lang="en-US"/>
        </a:p>
      </dgm:t>
    </dgm:pt>
    <dgm:pt modelId="{9DD3B36C-AD33-4861-9878-96EDD1CFEE38}" type="sibTrans" cxnId="{317E26A3-3583-447C-BD73-365CDD921723}">
      <dgm:prSet/>
      <dgm:spPr/>
      <dgm:t>
        <a:bodyPr/>
        <a:lstStyle/>
        <a:p>
          <a:endParaRPr lang="en-US"/>
        </a:p>
      </dgm:t>
    </dgm:pt>
    <dgm:pt modelId="{93AB264C-C445-4DE2-B4FB-FD58935EEA08}" type="pres">
      <dgm:prSet presAssocID="{4E6F0088-05CC-4EEC-BBAB-84BB127335C5}" presName="linear" presStyleCnt="0">
        <dgm:presLayoutVars>
          <dgm:animLvl val="lvl"/>
          <dgm:resizeHandles val="exact"/>
        </dgm:presLayoutVars>
      </dgm:prSet>
      <dgm:spPr/>
    </dgm:pt>
    <dgm:pt modelId="{931DB02A-21FB-4B6D-95AE-A42CDB413DCF}" type="pres">
      <dgm:prSet presAssocID="{A7EC2527-2B17-49C6-AF52-F2A549B52509}" presName="parentText" presStyleLbl="node1" presStyleIdx="0" presStyleCnt="1" custScaleX="65400" custScaleY="77535" custLinFactNeighborX="-17933" custLinFactNeighborY="-13595">
        <dgm:presLayoutVars>
          <dgm:chMax val="0"/>
          <dgm:bulletEnabled val="1"/>
        </dgm:presLayoutVars>
      </dgm:prSet>
      <dgm:spPr/>
    </dgm:pt>
  </dgm:ptLst>
  <dgm:cxnLst>
    <dgm:cxn modelId="{54EECB55-8317-4215-A3EB-3CF180EA8309}" type="presOf" srcId="{4E6F0088-05CC-4EEC-BBAB-84BB127335C5}" destId="{93AB264C-C445-4DE2-B4FB-FD58935EEA08}" srcOrd="0" destOrd="0" presId="urn:microsoft.com/office/officeart/2005/8/layout/vList2"/>
    <dgm:cxn modelId="{317E26A3-3583-447C-BD73-365CDD921723}" srcId="{4E6F0088-05CC-4EEC-BBAB-84BB127335C5}" destId="{A7EC2527-2B17-49C6-AF52-F2A549B52509}" srcOrd="0" destOrd="0" parTransId="{58E6F129-C9CE-4923-842A-1501376B3BAC}" sibTransId="{9DD3B36C-AD33-4861-9878-96EDD1CFEE38}"/>
    <dgm:cxn modelId="{BD2F19EB-5069-4688-852C-62E9D7C9BF59}" type="presOf" srcId="{A7EC2527-2B17-49C6-AF52-F2A549B52509}" destId="{931DB02A-21FB-4B6D-95AE-A42CDB413DCF}" srcOrd="0" destOrd="0" presId="urn:microsoft.com/office/officeart/2005/8/layout/vList2"/>
    <dgm:cxn modelId="{4D17C12D-3CDB-459D-B78F-62AA6CCABE95}" type="presParOf" srcId="{93AB264C-C445-4DE2-B4FB-FD58935EEA08}" destId="{931DB02A-21FB-4B6D-95AE-A42CDB413DCF}" srcOrd="0" destOrd="0" presId="urn:microsoft.com/office/officeart/2005/8/layout/vList2"/>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7C7FC617-CDDD-4059-855D-467D6517C888}" type="doc">
      <dgm:prSet loTypeId="urn:microsoft.com/office/officeart/2005/8/layout/vList2" loCatId="list" qsTypeId="urn:microsoft.com/office/officeart/2005/8/quickstyle/simple4" qsCatId="simple" csTypeId="urn:microsoft.com/office/officeart/2005/8/colors/accent0_2" csCatId="mainScheme" phldr="1"/>
      <dgm:spPr/>
      <dgm:t>
        <a:bodyPr/>
        <a:lstStyle/>
        <a:p>
          <a:endParaRPr lang="en-US"/>
        </a:p>
      </dgm:t>
    </dgm:pt>
    <dgm:pt modelId="{54CA2BA1-167E-40A9-AE22-EECFE9C3A187}">
      <dgm:prSet custT="1">
        <dgm:style>
          <a:lnRef idx="1">
            <a:schemeClr val="accent3"/>
          </a:lnRef>
          <a:fillRef idx="2">
            <a:schemeClr val="accent3"/>
          </a:fillRef>
          <a:effectRef idx="1">
            <a:schemeClr val="accent3"/>
          </a:effectRef>
          <a:fontRef idx="minor">
            <a:schemeClr val="dk1"/>
          </a:fontRef>
        </dgm:style>
      </dgm:prSet>
      <dgm:spPr/>
      <dgm:t>
        <a:bodyPr>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rtl="0"/>
          <a:r>
            <a:rPr lang="en-US" sz="3000" b="1" cap="all" spc="0" dirty="0">
              <a:ln w="0"/>
              <a:solidFill>
                <a:schemeClr val="tx1"/>
              </a:solidFill>
              <a:effectLst>
                <a:reflection blurRad="12700" stA="50000" endPos="50000" dist="5000" dir="5400000" sy="-100000" rotWithShape="0"/>
              </a:effectLst>
              <a:latin typeface="Arial" pitchFamily="34" charset="0"/>
              <a:ea typeface="Arial Unicode MS" pitchFamily="34" charset="-128"/>
              <a:cs typeface="Arial" pitchFamily="34" charset="0"/>
            </a:rPr>
            <a:t>Significance:</a:t>
          </a:r>
        </a:p>
      </dgm:t>
    </dgm:pt>
    <dgm:pt modelId="{96F5CBCA-BD2C-404D-84C5-02F39D39ED32}" type="parTrans" cxnId="{D765B345-2AFA-4080-BC8E-03A7F57C9710}">
      <dgm:prSet/>
      <dgm:spPr/>
      <dgm:t>
        <a:bodyPr/>
        <a:lstStyle/>
        <a:p>
          <a:endParaRPr lang="en-US"/>
        </a:p>
      </dgm:t>
    </dgm:pt>
    <dgm:pt modelId="{6F1DB9FA-75C1-4016-A99D-EF114CA12B0B}" type="sibTrans" cxnId="{D765B345-2AFA-4080-BC8E-03A7F57C9710}">
      <dgm:prSet/>
      <dgm:spPr/>
      <dgm:t>
        <a:bodyPr/>
        <a:lstStyle/>
        <a:p>
          <a:endParaRPr lang="en-US"/>
        </a:p>
      </dgm:t>
    </dgm:pt>
    <dgm:pt modelId="{35BE193F-477E-48EE-AC99-D5E6D98FE8A1}" type="pres">
      <dgm:prSet presAssocID="{7C7FC617-CDDD-4059-855D-467D6517C888}" presName="linear" presStyleCnt="0">
        <dgm:presLayoutVars>
          <dgm:animLvl val="lvl"/>
          <dgm:resizeHandles val="exact"/>
        </dgm:presLayoutVars>
      </dgm:prSet>
      <dgm:spPr/>
    </dgm:pt>
    <dgm:pt modelId="{A7207D37-DC90-447F-A0EC-848B7A6E0794}" type="pres">
      <dgm:prSet presAssocID="{54CA2BA1-167E-40A9-AE22-EECFE9C3A187}" presName="parentText" presStyleLbl="node1" presStyleIdx="0" presStyleCnt="1" custScaleX="46379" custLinFactNeighborX="5122" custLinFactNeighborY="-1">
        <dgm:presLayoutVars>
          <dgm:chMax val="0"/>
          <dgm:bulletEnabled val="1"/>
        </dgm:presLayoutVars>
      </dgm:prSet>
      <dgm:spPr/>
    </dgm:pt>
  </dgm:ptLst>
  <dgm:cxnLst>
    <dgm:cxn modelId="{D765B345-2AFA-4080-BC8E-03A7F57C9710}" srcId="{7C7FC617-CDDD-4059-855D-467D6517C888}" destId="{54CA2BA1-167E-40A9-AE22-EECFE9C3A187}" srcOrd="0" destOrd="0" parTransId="{96F5CBCA-BD2C-404D-84C5-02F39D39ED32}" sibTransId="{6F1DB9FA-75C1-4016-A99D-EF114CA12B0B}"/>
    <dgm:cxn modelId="{8504906D-D70C-4BD6-B630-42DDAE75C643}" type="presOf" srcId="{54CA2BA1-167E-40A9-AE22-EECFE9C3A187}" destId="{A7207D37-DC90-447F-A0EC-848B7A6E0794}" srcOrd="0" destOrd="0" presId="urn:microsoft.com/office/officeart/2005/8/layout/vList2"/>
    <dgm:cxn modelId="{C79B248D-5119-4AC6-A9A9-713D5426D038}" type="presOf" srcId="{7C7FC617-CDDD-4059-855D-467D6517C888}" destId="{35BE193F-477E-48EE-AC99-D5E6D98FE8A1}" srcOrd="0" destOrd="0" presId="urn:microsoft.com/office/officeart/2005/8/layout/vList2"/>
    <dgm:cxn modelId="{DDD3D8E2-6F2D-4BB8-B202-A249756F7397}" type="presParOf" srcId="{35BE193F-477E-48EE-AC99-D5E6D98FE8A1}" destId="{A7207D37-DC90-447F-A0EC-848B7A6E0794}" srcOrd="0" destOrd="0" presId="urn:microsoft.com/office/officeart/2005/8/layout/vList2"/>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0D557B2-1DA4-46C7-9549-BE020560C3CF}">
      <dsp:nvSpPr>
        <dsp:cNvPr id="0" name=""/>
        <dsp:cNvSpPr/>
      </dsp:nvSpPr>
      <dsp:spPr>
        <a:xfrm>
          <a:off x="1431" y="0"/>
          <a:ext cx="3052516" cy="923330"/>
        </a:xfrm>
        <a:prstGeom prst="roundRect">
          <a:avLst>
            <a:gd name="adj" fmla="val 10000"/>
          </a:avLst>
        </a:prstGeom>
        <a:solidFill>
          <a:schemeClr val="lt1"/>
        </a:solidFill>
        <a:ln w="25400" cap="flat" cmpd="sng" algn="ctr">
          <a:solidFill>
            <a:schemeClr val="accent3"/>
          </a:solidFill>
          <a:prstDash val="solid"/>
        </a:ln>
        <a:effectLst/>
      </dsp:spPr>
      <dsp:style>
        <a:lnRef idx="2">
          <a:schemeClr val="accent3"/>
        </a:lnRef>
        <a:fillRef idx="1">
          <a:schemeClr val="lt1"/>
        </a:fillRef>
        <a:effectRef idx="0">
          <a:schemeClr val="accent3"/>
        </a:effectRef>
        <a:fontRef idx="minor">
          <a:schemeClr val="dk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b="1" kern="1200" dirty="0"/>
            <a:t>Mentor</a:t>
          </a:r>
          <a:endParaRPr lang="en-US" sz="2000" kern="1200" dirty="0"/>
        </a:p>
      </dsp:txBody>
      <dsp:txXfrm>
        <a:off x="28474" y="27043"/>
        <a:ext cx="2998430" cy="869244"/>
      </dsp:txXfrm>
    </dsp:sp>
    <dsp:sp modelId="{F06F5AA6-C5DC-465F-93F4-FCC3899366ED}">
      <dsp:nvSpPr>
        <dsp:cNvPr id="0" name=""/>
        <dsp:cNvSpPr/>
      </dsp:nvSpPr>
      <dsp:spPr>
        <a:xfrm>
          <a:off x="3359557" y="83152"/>
          <a:ext cx="647892" cy="75702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422400">
            <a:lnSpc>
              <a:spcPct val="90000"/>
            </a:lnSpc>
            <a:spcBef>
              <a:spcPct val="0"/>
            </a:spcBef>
            <a:spcAft>
              <a:spcPct val="35000"/>
            </a:spcAft>
            <a:buNone/>
          </a:pPr>
          <a:endParaRPr lang="en-US" sz="3200" kern="1200" dirty="0"/>
        </a:p>
      </dsp:txBody>
      <dsp:txXfrm>
        <a:off x="3359557" y="234557"/>
        <a:ext cx="453524" cy="454214"/>
      </dsp:txXfrm>
    </dsp:sp>
    <dsp:sp modelId="{736DF8B8-DF04-4D33-831C-DDC956E5C135}">
      <dsp:nvSpPr>
        <dsp:cNvPr id="0" name=""/>
        <dsp:cNvSpPr/>
      </dsp:nvSpPr>
      <dsp:spPr>
        <a:xfrm>
          <a:off x="4276385" y="0"/>
          <a:ext cx="3052516" cy="923330"/>
        </a:xfrm>
        <a:prstGeom prst="roundRect">
          <a:avLst>
            <a:gd name="adj" fmla="val 10000"/>
          </a:avLst>
        </a:prstGeom>
        <a:solidFill>
          <a:schemeClr val="lt1"/>
        </a:solidFill>
        <a:ln w="25400" cap="flat" cmpd="sng" algn="ctr">
          <a:solidFill>
            <a:schemeClr val="accent3"/>
          </a:solidFill>
          <a:prstDash val="solid"/>
        </a:ln>
        <a:effectLst/>
      </dsp:spPr>
      <dsp:style>
        <a:lnRef idx="2">
          <a:schemeClr val="accent3"/>
        </a:lnRef>
        <a:fillRef idx="1">
          <a:schemeClr val="lt1"/>
        </a:fillRef>
        <a:effectRef idx="0">
          <a:schemeClr val="accent3"/>
        </a:effectRef>
        <a:fontRef idx="minor">
          <a:schemeClr val="dk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b="1" kern="1200" dirty="0" err="1"/>
            <a:t>Dilip</a:t>
          </a:r>
          <a:r>
            <a:rPr lang="en-US" sz="2000" b="1" kern="1200" dirty="0"/>
            <a:t> </a:t>
          </a:r>
          <a:r>
            <a:rPr lang="en-US" sz="2000" b="1" kern="1200" dirty="0" err="1"/>
            <a:t>Maity</a:t>
          </a:r>
          <a:endParaRPr lang="en-US" sz="2000" kern="1200" dirty="0"/>
        </a:p>
      </dsp:txBody>
      <dsp:txXfrm>
        <a:off x="4303428" y="27043"/>
        <a:ext cx="2998430" cy="869244"/>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9E4F9E3-9003-4DBA-9148-25BB55FC1937}">
      <dsp:nvSpPr>
        <dsp:cNvPr id="0" name=""/>
        <dsp:cNvSpPr/>
      </dsp:nvSpPr>
      <dsp:spPr>
        <a:xfrm>
          <a:off x="33610" y="86354"/>
          <a:ext cx="2984616" cy="2246876"/>
        </a:xfrm>
        <a:prstGeom prst="ellipse">
          <a:avLst/>
        </a:prstGeom>
        <a:solidFill>
          <a:schemeClr val="lt1"/>
        </a:solidFill>
        <a:ln w="25400" cap="flat" cmpd="sng" algn="ctr">
          <a:solidFill>
            <a:schemeClr val="accent3"/>
          </a:solidFill>
          <a:prstDash val="solid"/>
        </a:ln>
        <a:effectLst/>
      </dsp:spPr>
      <dsp:style>
        <a:lnRef idx="2">
          <a:schemeClr val="accent3"/>
        </a:lnRef>
        <a:fillRef idx="1">
          <a:schemeClr val="lt1"/>
        </a:fillRef>
        <a:effectRef idx="0">
          <a:schemeClr val="accent3"/>
        </a:effectRef>
        <a:fontRef idx="minor">
          <a:schemeClr val="dk1"/>
        </a:fontRef>
      </dsp:style>
      <dsp:txBody>
        <a:bodyPr spcFirstLastPara="0" vert="horz" wrap="square" lIns="83820" tIns="83820" rIns="83820" bIns="83820" numCol="1" spcCol="1270" anchor="ctr" anchorCtr="0">
          <a:noAutofit/>
        </a:bodyPr>
        <a:lstStyle/>
        <a:p>
          <a:pPr marL="0" lvl="0" indent="0" algn="l" defTabSz="977900" rtl="0">
            <a:lnSpc>
              <a:spcPct val="90000"/>
            </a:lnSpc>
            <a:spcBef>
              <a:spcPct val="0"/>
            </a:spcBef>
            <a:spcAft>
              <a:spcPct val="35000"/>
            </a:spcAft>
            <a:buNone/>
          </a:pPr>
          <a:r>
            <a:rPr lang="en-US" sz="2200" kern="1200" dirty="0">
              <a:latin typeface="Arial" pitchFamily="34" charset="0"/>
              <a:ea typeface="Arial Unicode MS" pitchFamily="34" charset="-128"/>
              <a:cs typeface="Arial" pitchFamily="34" charset="0"/>
            </a:rPr>
            <a:t>1-Automated</a:t>
          </a:r>
        </a:p>
      </dsp:txBody>
      <dsp:txXfrm>
        <a:off x="470697" y="415401"/>
        <a:ext cx="2110442" cy="1588782"/>
      </dsp:txXfrm>
    </dsp:sp>
    <dsp:sp modelId="{51746389-5B80-4F8D-BD01-2073E64134C2}">
      <dsp:nvSpPr>
        <dsp:cNvPr id="0" name=""/>
        <dsp:cNvSpPr/>
      </dsp:nvSpPr>
      <dsp:spPr>
        <a:xfrm>
          <a:off x="1246179" y="1700257"/>
          <a:ext cx="3048375" cy="2245836"/>
        </a:xfrm>
        <a:prstGeom prst="ellipse">
          <a:avLst/>
        </a:prstGeom>
        <a:solidFill>
          <a:schemeClr val="lt1"/>
        </a:solidFill>
        <a:ln w="25400" cap="flat" cmpd="sng" algn="ctr">
          <a:solidFill>
            <a:schemeClr val="accent3"/>
          </a:solidFill>
          <a:prstDash val="solid"/>
        </a:ln>
        <a:effectLst/>
      </dsp:spPr>
      <dsp:style>
        <a:lnRef idx="2">
          <a:schemeClr val="accent3"/>
        </a:lnRef>
        <a:fillRef idx="1">
          <a:schemeClr val="lt1"/>
        </a:fillRef>
        <a:effectRef idx="0">
          <a:schemeClr val="accent3"/>
        </a:effectRef>
        <a:fontRef idx="minor">
          <a:schemeClr val="dk1"/>
        </a:fontRef>
      </dsp:style>
      <dsp:txBody>
        <a:bodyPr spcFirstLastPara="0" vert="horz" wrap="square" lIns="83820" tIns="83820" rIns="83820" bIns="83820" numCol="1" spcCol="1270" anchor="ctr" anchorCtr="0">
          <a:noAutofit/>
        </a:bodyPr>
        <a:lstStyle/>
        <a:p>
          <a:pPr marL="0" lvl="0" indent="0" algn="ctr" defTabSz="977900" rtl="0">
            <a:lnSpc>
              <a:spcPct val="90000"/>
            </a:lnSpc>
            <a:spcBef>
              <a:spcPct val="0"/>
            </a:spcBef>
            <a:spcAft>
              <a:spcPct val="35000"/>
            </a:spcAft>
            <a:buNone/>
          </a:pPr>
          <a:r>
            <a:rPr lang="en-US" sz="2200" kern="1200" dirty="0">
              <a:latin typeface="Arial" pitchFamily="34" charset="0"/>
              <a:ea typeface="Arial Unicode MS" pitchFamily="34" charset="-128"/>
              <a:cs typeface="Arial" pitchFamily="34" charset="0"/>
            </a:rPr>
            <a:t>2- Economically</a:t>
          </a:r>
        </a:p>
      </dsp:txBody>
      <dsp:txXfrm>
        <a:off x="1692603" y="2029152"/>
        <a:ext cx="2155527" cy="1588046"/>
      </dsp:txXfrm>
    </dsp:sp>
    <dsp:sp modelId="{CB27E828-3892-4B2D-BA43-EC4DF5B8B309}">
      <dsp:nvSpPr>
        <dsp:cNvPr id="0" name=""/>
        <dsp:cNvSpPr/>
      </dsp:nvSpPr>
      <dsp:spPr>
        <a:xfrm>
          <a:off x="2893825" y="43041"/>
          <a:ext cx="2816850" cy="2189472"/>
        </a:xfrm>
        <a:prstGeom prst="ellipse">
          <a:avLst/>
        </a:prstGeom>
        <a:solidFill>
          <a:schemeClr val="lt1"/>
        </a:solidFill>
        <a:ln w="25400" cap="flat" cmpd="sng" algn="ctr">
          <a:solidFill>
            <a:schemeClr val="accent3"/>
          </a:solidFill>
          <a:prstDash val="solid"/>
        </a:ln>
        <a:effectLst/>
      </dsp:spPr>
      <dsp:style>
        <a:lnRef idx="2">
          <a:schemeClr val="accent3"/>
        </a:lnRef>
        <a:fillRef idx="1">
          <a:schemeClr val="lt1"/>
        </a:fillRef>
        <a:effectRef idx="0">
          <a:schemeClr val="accent3"/>
        </a:effectRef>
        <a:fontRef idx="minor">
          <a:schemeClr val="dk1"/>
        </a:fontRef>
      </dsp:style>
      <dsp:txBody>
        <a:bodyPr spcFirstLastPara="0" vert="horz" wrap="square" lIns="83820" tIns="83820" rIns="83820" bIns="83820" numCol="1" spcCol="1270" anchor="ctr" anchorCtr="0">
          <a:noAutofit/>
        </a:bodyPr>
        <a:lstStyle/>
        <a:p>
          <a:pPr marL="0" lvl="0" indent="0" algn="just" defTabSz="977900" rtl="0">
            <a:lnSpc>
              <a:spcPct val="90000"/>
            </a:lnSpc>
            <a:spcBef>
              <a:spcPct val="0"/>
            </a:spcBef>
            <a:spcAft>
              <a:spcPct val="35000"/>
            </a:spcAft>
            <a:buNone/>
          </a:pPr>
          <a:r>
            <a:rPr lang="en-US" sz="2200" kern="1200" dirty="0">
              <a:latin typeface="Arial" pitchFamily="34" charset="0"/>
              <a:ea typeface="Arial Unicode MS" pitchFamily="34" charset="-128"/>
              <a:cs typeface="Arial" pitchFamily="34" charset="0"/>
            </a:rPr>
            <a:t>  3-Effective</a:t>
          </a:r>
        </a:p>
      </dsp:txBody>
      <dsp:txXfrm>
        <a:off x="3306343" y="363682"/>
        <a:ext cx="1991814" cy="1548190"/>
      </dsp:txXfrm>
    </dsp:sp>
    <dsp:sp modelId="{4A63DEF3-85B3-4043-9CAE-E333DB2F3D1C}">
      <dsp:nvSpPr>
        <dsp:cNvPr id="0" name=""/>
        <dsp:cNvSpPr/>
      </dsp:nvSpPr>
      <dsp:spPr>
        <a:xfrm>
          <a:off x="3738076" y="1772272"/>
          <a:ext cx="3041143" cy="2101805"/>
        </a:xfrm>
        <a:prstGeom prst="ellipse">
          <a:avLst/>
        </a:prstGeom>
        <a:solidFill>
          <a:schemeClr val="lt1"/>
        </a:solidFill>
        <a:ln w="25400" cap="flat" cmpd="sng" algn="ctr">
          <a:solidFill>
            <a:schemeClr val="accent3"/>
          </a:solidFill>
          <a:prstDash val="solid"/>
        </a:ln>
        <a:effectLst/>
      </dsp:spPr>
      <dsp:style>
        <a:lnRef idx="2">
          <a:schemeClr val="accent3"/>
        </a:lnRef>
        <a:fillRef idx="1">
          <a:schemeClr val="lt1"/>
        </a:fillRef>
        <a:effectRef idx="0">
          <a:schemeClr val="accent3"/>
        </a:effectRef>
        <a:fontRef idx="minor">
          <a:schemeClr val="dk1"/>
        </a:fontRef>
      </dsp:style>
      <dsp:txBody>
        <a:bodyPr spcFirstLastPara="0" vert="horz" wrap="square" lIns="83820" tIns="83820" rIns="83820" bIns="83820" numCol="1" spcCol="1270" anchor="ctr" anchorCtr="0">
          <a:noAutofit/>
        </a:bodyPr>
        <a:lstStyle/>
        <a:p>
          <a:pPr marL="0" lvl="0" indent="0" algn="ctr" defTabSz="977900" rtl="0">
            <a:lnSpc>
              <a:spcPct val="90000"/>
            </a:lnSpc>
            <a:spcBef>
              <a:spcPct val="0"/>
            </a:spcBef>
            <a:spcAft>
              <a:spcPct val="35000"/>
            </a:spcAft>
            <a:buNone/>
          </a:pPr>
          <a:r>
            <a:rPr lang="en-US" sz="2200" kern="1200" dirty="0">
              <a:latin typeface="Arial" pitchFamily="34" charset="0"/>
              <a:ea typeface="Arial Unicode MS" pitchFamily="34" charset="-128"/>
              <a:cs typeface="Arial" pitchFamily="34" charset="0"/>
            </a:rPr>
            <a:t>4- Keep extra time </a:t>
          </a:r>
        </a:p>
      </dsp:txBody>
      <dsp:txXfrm>
        <a:off x="4183441" y="2080074"/>
        <a:ext cx="2150413" cy="1486201"/>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FB60856-E5D6-4849-9724-26374B482B8B}">
      <dsp:nvSpPr>
        <dsp:cNvPr id="0" name=""/>
        <dsp:cNvSpPr/>
      </dsp:nvSpPr>
      <dsp:spPr>
        <a:xfrm>
          <a:off x="0" y="139705"/>
          <a:ext cx="4336091" cy="1072803"/>
        </a:xfrm>
        <a:prstGeom prst="roundRect">
          <a:avLst/>
        </a:prstGeom>
        <a:gradFill rotWithShape="1">
          <a:gsLst>
            <a:gs pos="0">
              <a:schemeClr val="accent3">
                <a:tint val="50000"/>
                <a:satMod val="300000"/>
              </a:schemeClr>
            </a:gs>
            <a:gs pos="35000">
              <a:schemeClr val="accent3">
                <a:tint val="37000"/>
                <a:satMod val="300000"/>
              </a:schemeClr>
            </a:gs>
            <a:gs pos="100000">
              <a:schemeClr val="accent3">
                <a:tint val="15000"/>
                <a:satMod val="350000"/>
              </a:schemeClr>
            </a:gs>
          </a:gsLst>
          <a:lin ang="16200000" scaled="1"/>
        </a:gradFill>
        <a:ln w="9525" cap="flat" cmpd="sng" algn="ctr">
          <a:solidFill>
            <a:schemeClr val="accent3">
              <a:shade val="95000"/>
              <a:satMod val="105000"/>
            </a:schemeClr>
          </a:solidFill>
          <a:prstDash val="solid"/>
        </a:ln>
        <a:effectLst>
          <a:outerShdw blurRad="40000" dist="20000" dir="5400000" rotWithShape="0">
            <a:srgbClr val="000000">
              <a:alpha val="38000"/>
            </a:srgbClr>
          </a:outerShdw>
        </a:effectLst>
      </dsp:spPr>
      <dsp:style>
        <a:lnRef idx="1">
          <a:schemeClr val="accent3"/>
        </a:lnRef>
        <a:fillRef idx="2">
          <a:schemeClr val="accent3"/>
        </a:fillRef>
        <a:effectRef idx="1">
          <a:schemeClr val="accent3"/>
        </a:effectRef>
        <a:fontRef idx="minor">
          <a:schemeClr val="dk1"/>
        </a:fontRef>
      </dsp:style>
      <dsp:txBody>
        <a:bodyPr spcFirstLastPara="0" vert="horz" wrap="square" lIns="87630" tIns="87630" rIns="87630" bIns="87630" numCol="1" spcCol="1270" anchor="ctr" anchorCtr="0">
          <a:no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marL="0" lvl="0" indent="0" algn="l" defTabSz="1022350" rtl="0">
            <a:lnSpc>
              <a:spcPct val="90000"/>
            </a:lnSpc>
            <a:spcBef>
              <a:spcPct val="0"/>
            </a:spcBef>
            <a:spcAft>
              <a:spcPct val="35000"/>
            </a:spcAft>
            <a:buNone/>
          </a:pPr>
          <a:r>
            <a:rPr lang="en-US" sz="2300" b="1" kern="1200" cap="all" spc="0" dirty="0">
              <a:ln w="9000" cmpd="sng">
                <a:solidFill>
                  <a:schemeClr val="accent4">
                    <a:shade val="50000"/>
                    <a:satMod val="120000"/>
                  </a:schemeClr>
                </a:solidFill>
                <a:prstDash val="solid"/>
              </a:ln>
              <a:solidFill>
                <a:schemeClr val="tx1"/>
              </a:solidFill>
              <a:effectLst>
                <a:reflection blurRad="12700" stA="28000" endPos="45000" dist="1000" dir="5400000" sy="-100000" algn="bl" rotWithShape="0"/>
              </a:effectLst>
              <a:latin typeface="Arial" pitchFamily="34" charset="0"/>
              <a:ea typeface="Arial Unicode MS" pitchFamily="34" charset="-128"/>
              <a:cs typeface="Arial" pitchFamily="34" charset="0"/>
            </a:rPr>
            <a:t>Image processing:</a:t>
          </a:r>
        </a:p>
      </dsp:txBody>
      <dsp:txXfrm>
        <a:off x="52370" y="192075"/>
        <a:ext cx="4231351" cy="968063"/>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440A673-F78A-4DDE-BE17-D776CDF860E1}">
      <dsp:nvSpPr>
        <dsp:cNvPr id="0" name=""/>
        <dsp:cNvSpPr/>
      </dsp:nvSpPr>
      <dsp:spPr>
        <a:xfrm>
          <a:off x="0" y="437781"/>
          <a:ext cx="8229600" cy="3650400"/>
        </a:xfrm>
        <a:prstGeom prst="roundRect">
          <a:avLst/>
        </a:prstGeom>
        <a:solidFill>
          <a:schemeClr val="lt1">
            <a:hueOff val="0"/>
            <a:satOff val="0"/>
            <a:lumOff val="0"/>
            <a:alphaOff val="0"/>
          </a:schemeClr>
        </a:solidFill>
        <a:ln w="25400"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just" defTabSz="1111250">
            <a:lnSpc>
              <a:spcPct val="90000"/>
            </a:lnSpc>
            <a:spcBef>
              <a:spcPct val="0"/>
            </a:spcBef>
            <a:spcAft>
              <a:spcPct val="35000"/>
            </a:spcAft>
            <a:buNone/>
          </a:pPr>
          <a:r>
            <a:rPr lang="en-US" sz="2500" kern="1200" dirty="0">
              <a:solidFill>
                <a:schemeClr val="tx1"/>
              </a:solidFill>
              <a:latin typeface="+mn-lt"/>
              <a:cs typeface="Arial" pitchFamily="34" charset="0"/>
            </a:rPr>
            <a:t>Face detection is a computer technology used to identify human faces in digital images by determining the location of the faces in the image and extract sub images for each face.</a:t>
          </a:r>
        </a:p>
        <a:p>
          <a:pPr marL="0" lvl="0" indent="0" algn="l" defTabSz="1111250">
            <a:lnSpc>
              <a:spcPct val="90000"/>
            </a:lnSpc>
            <a:spcBef>
              <a:spcPct val="0"/>
            </a:spcBef>
            <a:spcAft>
              <a:spcPct val="35000"/>
            </a:spcAft>
            <a:buNone/>
          </a:pPr>
          <a:endParaRPr lang="en-US" sz="2500" kern="1200" dirty="0">
            <a:solidFill>
              <a:schemeClr val="tx1"/>
            </a:solidFill>
            <a:latin typeface="+mn-lt"/>
            <a:cs typeface="Arial" pitchFamily="34" charset="0"/>
          </a:endParaRPr>
        </a:p>
        <a:p>
          <a:pPr marL="0" lvl="0" indent="0" algn="just" defTabSz="1111250">
            <a:lnSpc>
              <a:spcPct val="90000"/>
            </a:lnSpc>
            <a:spcBef>
              <a:spcPct val="0"/>
            </a:spcBef>
            <a:spcAft>
              <a:spcPct val="35000"/>
            </a:spcAft>
            <a:buNone/>
          </a:pPr>
          <a:r>
            <a:rPr lang="en-US" sz="2500" kern="1200" dirty="0">
              <a:solidFill>
                <a:schemeClr val="tx1"/>
              </a:solidFill>
              <a:latin typeface="+mn-lt"/>
              <a:cs typeface="Arial" pitchFamily="34" charset="0"/>
            </a:rPr>
            <a:t>Viola Jones algorithm will be implemented to recognize face and non-face patterns and enable us to identify locations of the faces in the image.</a:t>
          </a:r>
          <a:endParaRPr lang="en-US" sz="2500" kern="1200" dirty="0">
            <a:solidFill>
              <a:schemeClr val="tx1"/>
            </a:solidFill>
            <a:latin typeface="+mn-lt"/>
          </a:endParaRPr>
        </a:p>
      </dsp:txBody>
      <dsp:txXfrm>
        <a:off x="178198" y="615979"/>
        <a:ext cx="7873204" cy="3294004"/>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FB60856-E5D6-4849-9724-26374B482B8B}">
      <dsp:nvSpPr>
        <dsp:cNvPr id="0" name=""/>
        <dsp:cNvSpPr/>
      </dsp:nvSpPr>
      <dsp:spPr>
        <a:xfrm>
          <a:off x="0" y="0"/>
          <a:ext cx="4376474" cy="999131"/>
        </a:xfrm>
        <a:prstGeom prst="roundRect">
          <a:avLst/>
        </a:prstGeom>
        <a:gradFill rotWithShape="1">
          <a:gsLst>
            <a:gs pos="0">
              <a:schemeClr val="accent3">
                <a:tint val="50000"/>
                <a:satMod val="300000"/>
              </a:schemeClr>
            </a:gs>
            <a:gs pos="35000">
              <a:schemeClr val="accent3">
                <a:tint val="37000"/>
                <a:satMod val="300000"/>
              </a:schemeClr>
            </a:gs>
            <a:gs pos="100000">
              <a:schemeClr val="accent3">
                <a:tint val="15000"/>
                <a:satMod val="350000"/>
              </a:schemeClr>
            </a:gs>
          </a:gsLst>
          <a:lin ang="16200000" scaled="1"/>
        </a:gradFill>
        <a:ln w="9525" cap="flat" cmpd="sng" algn="ctr">
          <a:solidFill>
            <a:schemeClr val="accent3">
              <a:shade val="95000"/>
              <a:satMod val="105000"/>
            </a:schemeClr>
          </a:solidFill>
          <a:prstDash val="solid"/>
        </a:ln>
        <a:effectLst>
          <a:outerShdw blurRad="40000" dist="20000" dir="5400000" rotWithShape="0">
            <a:srgbClr val="000000">
              <a:alpha val="38000"/>
            </a:srgbClr>
          </a:outerShdw>
        </a:effectLst>
      </dsp:spPr>
      <dsp:style>
        <a:lnRef idx="1">
          <a:schemeClr val="accent3"/>
        </a:lnRef>
        <a:fillRef idx="2">
          <a:schemeClr val="accent3"/>
        </a:fillRef>
        <a:effectRef idx="1">
          <a:schemeClr val="accent3"/>
        </a:effectRef>
        <a:fontRef idx="minor">
          <a:schemeClr val="dk1"/>
        </a:fontRef>
      </dsp:style>
      <dsp:txBody>
        <a:bodyPr spcFirstLastPara="0" vert="horz" wrap="square" lIns="106680" tIns="106680" rIns="106680" bIns="106680" numCol="1" spcCol="1270" anchor="ctr" anchorCtr="0">
          <a:noAutofit/>
        </a:bodyPr>
        <a:lstStyle/>
        <a:p>
          <a:pPr marL="0" lvl="0" indent="0" algn="l" defTabSz="1244600" rtl="0">
            <a:lnSpc>
              <a:spcPct val="90000"/>
            </a:lnSpc>
            <a:spcBef>
              <a:spcPct val="0"/>
            </a:spcBef>
            <a:spcAft>
              <a:spcPct val="35000"/>
            </a:spcAft>
            <a:buNone/>
          </a:pPr>
          <a:r>
            <a:rPr lang="en-US" sz="2800" b="1" kern="1200" cap="all" spc="0" dirty="0">
              <a:ln w="9000" cmpd="sng">
                <a:solidFill>
                  <a:schemeClr val="accent4">
                    <a:shade val="50000"/>
                    <a:satMod val="120000"/>
                  </a:schemeClr>
                </a:solidFill>
                <a:prstDash val="solid"/>
              </a:ln>
              <a:solidFill>
                <a:schemeClr val="tx1"/>
              </a:solidFill>
              <a:effectLst>
                <a:reflection blurRad="12700" stA="28000" endPos="45000" dist="1000" dir="5400000" sy="-100000" algn="bl" rotWithShape="0"/>
              </a:effectLst>
              <a:latin typeface="Arial" pitchFamily="34" charset="0"/>
              <a:cs typeface="Arial" pitchFamily="34" charset="0"/>
            </a:rPr>
            <a:t>Face Detection</a:t>
          </a:r>
          <a:r>
            <a:rPr lang="en-US" sz="2800" b="1" kern="1200" cap="all" spc="0" baseline="0" dirty="0">
              <a:ln w="9000" cmpd="sng">
                <a:solidFill>
                  <a:schemeClr val="accent4">
                    <a:shade val="50000"/>
                    <a:satMod val="120000"/>
                  </a:schemeClr>
                </a:solidFill>
                <a:prstDash val="solid"/>
              </a:ln>
              <a:solidFill>
                <a:schemeClr val="tx1"/>
              </a:solidFill>
              <a:effectLst>
                <a:reflection blurRad="12700" stA="28000" endPos="45000" dist="1000" dir="5400000" sy="-100000" algn="bl" rotWithShape="0"/>
              </a:effectLst>
              <a:latin typeface="Arial" pitchFamily="34" charset="0"/>
              <a:ea typeface="Arial Unicode MS" pitchFamily="34" charset="-128"/>
              <a:cs typeface="Arial" pitchFamily="34" charset="0"/>
            </a:rPr>
            <a:t>:</a:t>
          </a:r>
          <a:endParaRPr lang="en-US" sz="2800" b="1" kern="1200" cap="all" spc="0" dirty="0">
            <a:ln w="9000" cmpd="sng">
              <a:solidFill>
                <a:schemeClr val="accent4">
                  <a:shade val="50000"/>
                  <a:satMod val="120000"/>
                </a:schemeClr>
              </a:solidFill>
              <a:prstDash val="solid"/>
            </a:ln>
            <a:solidFill>
              <a:schemeClr val="tx1"/>
            </a:solidFill>
            <a:effectLst>
              <a:reflection blurRad="12700" stA="28000" endPos="45000" dist="1000" dir="5400000" sy="-100000" algn="bl" rotWithShape="0"/>
            </a:effectLst>
            <a:latin typeface="Arial" pitchFamily="34" charset="0"/>
            <a:ea typeface="Arial Unicode MS" pitchFamily="34" charset="-128"/>
            <a:cs typeface="Arial" pitchFamily="34" charset="0"/>
          </a:endParaRPr>
        </a:p>
      </dsp:txBody>
      <dsp:txXfrm>
        <a:off x="48774" y="48774"/>
        <a:ext cx="4278926" cy="901583"/>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FB60856-E5D6-4849-9724-26374B482B8B}">
      <dsp:nvSpPr>
        <dsp:cNvPr id="0" name=""/>
        <dsp:cNvSpPr/>
      </dsp:nvSpPr>
      <dsp:spPr>
        <a:xfrm>
          <a:off x="81630" y="0"/>
          <a:ext cx="6280948" cy="858904"/>
        </a:xfrm>
        <a:prstGeom prst="roundRect">
          <a:avLst/>
        </a:prstGeom>
        <a:gradFill rotWithShape="1">
          <a:gsLst>
            <a:gs pos="0">
              <a:schemeClr val="accent3">
                <a:tint val="50000"/>
                <a:satMod val="300000"/>
              </a:schemeClr>
            </a:gs>
            <a:gs pos="35000">
              <a:schemeClr val="accent3">
                <a:tint val="37000"/>
                <a:satMod val="300000"/>
              </a:schemeClr>
            </a:gs>
            <a:gs pos="100000">
              <a:schemeClr val="accent3">
                <a:tint val="15000"/>
                <a:satMod val="350000"/>
              </a:schemeClr>
            </a:gs>
          </a:gsLst>
          <a:lin ang="16200000" scaled="1"/>
        </a:gradFill>
        <a:ln w="9525" cap="flat" cmpd="sng" algn="ctr">
          <a:solidFill>
            <a:schemeClr val="accent3">
              <a:shade val="95000"/>
              <a:satMod val="105000"/>
            </a:schemeClr>
          </a:solidFill>
          <a:prstDash val="solid"/>
        </a:ln>
        <a:effectLst>
          <a:outerShdw blurRad="40000" dist="20000" dir="5400000" rotWithShape="0">
            <a:srgbClr val="000000">
              <a:alpha val="38000"/>
            </a:srgbClr>
          </a:outerShdw>
        </a:effectLst>
      </dsp:spPr>
      <dsp:style>
        <a:lnRef idx="1">
          <a:schemeClr val="accent3"/>
        </a:lnRef>
        <a:fillRef idx="2">
          <a:schemeClr val="accent3"/>
        </a:fillRef>
        <a:effectRef idx="1">
          <a:schemeClr val="accent3"/>
        </a:effectRef>
        <a:fontRef idx="minor">
          <a:schemeClr val="dk1"/>
        </a:fontRef>
      </dsp:style>
      <dsp:txBody>
        <a:bodyPr spcFirstLastPara="0" vert="horz" wrap="square" lIns="91440" tIns="91440" rIns="91440" bIns="91440" numCol="1" spcCol="1270" anchor="ctr" anchorCtr="0">
          <a:noAutofit/>
        </a:bodyPr>
        <a:lstStyle/>
        <a:p>
          <a:pPr marL="0" lvl="0" indent="0" algn="l" defTabSz="1066800" rtl="0">
            <a:lnSpc>
              <a:spcPct val="90000"/>
            </a:lnSpc>
            <a:spcBef>
              <a:spcPct val="0"/>
            </a:spcBef>
            <a:spcAft>
              <a:spcPct val="35000"/>
            </a:spcAft>
            <a:buNone/>
          </a:pPr>
          <a:r>
            <a:rPr lang="en-US" sz="2400" b="1" kern="1200" cap="all" spc="0" dirty="0">
              <a:ln w="9000" cmpd="sng">
                <a:solidFill>
                  <a:schemeClr val="accent4">
                    <a:shade val="50000"/>
                    <a:satMod val="120000"/>
                  </a:schemeClr>
                </a:solidFill>
                <a:prstDash val="solid"/>
              </a:ln>
              <a:solidFill>
                <a:schemeClr val="tx1"/>
              </a:solidFill>
              <a:effectLst>
                <a:reflection blurRad="12700" stA="28000" endPos="45000" dist="1000" dir="5400000" sy="-100000" algn="bl" rotWithShape="0"/>
              </a:effectLst>
              <a:latin typeface="Arial" pitchFamily="34" charset="0"/>
              <a:cs typeface="Arial" pitchFamily="34" charset="0"/>
            </a:rPr>
            <a:t>How Do We Create Database</a:t>
          </a:r>
          <a:endParaRPr lang="en-US" sz="2400" b="1" kern="1200" cap="all" spc="0" dirty="0">
            <a:ln w="9000" cmpd="sng">
              <a:solidFill>
                <a:schemeClr val="accent4">
                  <a:shade val="50000"/>
                  <a:satMod val="120000"/>
                </a:schemeClr>
              </a:solidFill>
              <a:prstDash val="solid"/>
            </a:ln>
            <a:solidFill>
              <a:schemeClr val="tx1"/>
            </a:solidFill>
            <a:effectLst>
              <a:reflection blurRad="12700" stA="28000" endPos="45000" dist="1000" dir="5400000" sy="-100000" algn="bl" rotWithShape="0"/>
            </a:effectLst>
            <a:latin typeface="Arial" pitchFamily="34" charset="0"/>
            <a:ea typeface="Arial Unicode MS" pitchFamily="34" charset="-128"/>
            <a:cs typeface="Arial" pitchFamily="34" charset="0"/>
          </a:endParaRPr>
        </a:p>
      </dsp:txBody>
      <dsp:txXfrm>
        <a:off x="123558" y="41928"/>
        <a:ext cx="6197092" cy="775048"/>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E028767-CC70-4C85-ADBC-20BE9F826B18}">
      <dsp:nvSpPr>
        <dsp:cNvPr id="0" name=""/>
        <dsp:cNvSpPr/>
      </dsp:nvSpPr>
      <dsp:spPr>
        <a:xfrm>
          <a:off x="0" y="2883"/>
          <a:ext cx="8784976" cy="5926049"/>
        </a:xfrm>
        <a:prstGeom prst="roundRect">
          <a:avLst/>
        </a:prstGeom>
        <a:solidFill>
          <a:schemeClr val="lt1"/>
        </a:solidFill>
        <a:ln w="25400" cap="flat" cmpd="sng" algn="ctr">
          <a:solidFill>
            <a:schemeClr val="accent3"/>
          </a:solidFill>
          <a:prstDash val="solid"/>
        </a:ln>
        <a:effectLst/>
      </dsp:spPr>
      <dsp:style>
        <a:lnRef idx="2">
          <a:schemeClr val="accent3"/>
        </a:lnRef>
        <a:fillRef idx="1">
          <a:schemeClr val="lt1"/>
        </a:fillRef>
        <a:effectRef idx="0">
          <a:schemeClr val="accent3"/>
        </a:effectRef>
        <a:fontRef idx="minor">
          <a:schemeClr val="dk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endParaRPr lang="en-US" sz="2400" kern="1200" dirty="0">
            <a:solidFill>
              <a:schemeClr val="tx1"/>
            </a:solidFill>
            <a:latin typeface="+mn-lt"/>
          </a:endParaRPr>
        </a:p>
        <a:p>
          <a:pPr marL="0" lvl="0" indent="0" algn="just" defTabSz="1066800">
            <a:lnSpc>
              <a:spcPct val="90000"/>
            </a:lnSpc>
            <a:spcBef>
              <a:spcPct val="0"/>
            </a:spcBef>
            <a:spcAft>
              <a:spcPct val="35000"/>
            </a:spcAft>
            <a:buNone/>
          </a:pPr>
          <a:r>
            <a:rPr lang="en-US" sz="2400" kern="1200" dirty="0">
              <a:solidFill>
                <a:schemeClr val="tx1"/>
              </a:solidFill>
              <a:latin typeface="+mn-lt"/>
              <a:cs typeface="Arial" pitchFamily="34" charset="0"/>
            </a:rPr>
            <a:t>We created a data base for 5 persons, were we took 1 image per person using webcam, these images were taken at different times and with variations in illumination, facial expressions, and facial details.</a:t>
          </a:r>
        </a:p>
        <a:p>
          <a:pPr marL="0" lvl="0" indent="0" algn="just" defTabSz="1066800">
            <a:lnSpc>
              <a:spcPct val="90000"/>
            </a:lnSpc>
            <a:spcBef>
              <a:spcPct val="0"/>
            </a:spcBef>
            <a:spcAft>
              <a:spcPct val="35000"/>
            </a:spcAft>
            <a:buNone/>
          </a:pPr>
          <a:r>
            <a:rPr lang="en-US" sz="2400" b="0" i="0" kern="1200" dirty="0"/>
            <a:t>First, look at a picture and find all the faces in it</a:t>
          </a:r>
        </a:p>
        <a:p>
          <a:pPr marL="0" lvl="0" indent="0" algn="just" defTabSz="1066800">
            <a:lnSpc>
              <a:spcPct val="90000"/>
            </a:lnSpc>
            <a:spcBef>
              <a:spcPct val="0"/>
            </a:spcBef>
            <a:spcAft>
              <a:spcPct val="35000"/>
            </a:spcAft>
            <a:buFont typeface="+mj-lt"/>
            <a:buNone/>
          </a:pPr>
          <a:r>
            <a:rPr lang="en-US" sz="2400" b="0" i="0" kern="1200" dirty="0"/>
            <a:t>Second, focus on each face and be able to understand that even if a face is turned in a weird direction or in bad lighting, it is still the same person.</a:t>
          </a:r>
        </a:p>
        <a:p>
          <a:pPr marL="0" lvl="0" indent="0" algn="just" defTabSz="1066800">
            <a:lnSpc>
              <a:spcPct val="90000"/>
            </a:lnSpc>
            <a:spcBef>
              <a:spcPct val="0"/>
            </a:spcBef>
            <a:spcAft>
              <a:spcPct val="35000"/>
            </a:spcAft>
            <a:buFont typeface="+mj-lt"/>
            <a:buNone/>
          </a:pPr>
          <a:r>
            <a:rPr lang="en-US" sz="2400" b="0" i="0" kern="1200" dirty="0"/>
            <a:t>Third, be able to pick out unique features of the face that you can use to tell it apart from other people— like how big the eyes are, how long the face is, etc.</a:t>
          </a:r>
        </a:p>
        <a:p>
          <a:pPr marL="0" lvl="0" indent="0" algn="just" defTabSz="1066800">
            <a:lnSpc>
              <a:spcPct val="90000"/>
            </a:lnSpc>
            <a:spcBef>
              <a:spcPct val="0"/>
            </a:spcBef>
            <a:spcAft>
              <a:spcPct val="35000"/>
            </a:spcAft>
            <a:buFont typeface="+mj-lt"/>
            <a:buNone/>
          </a:pPr>
          <a:r>
            <a:rPr lang="en-US" sz="2400" b="0" i="0" kern="1200" dirty="0"/>
            <a:t>Finally, compare the unique features of that face to all the people you already know to determine the person’s name.</a:t>
          </a:r>
          <a:endParaRPr lang="en-US" sz="2400" kern="1200" dirty="0">
            <a:solidFill>
              <a:schemeClr val="tx1"/>
            </a:solidFill>
            <a:latin typeface="+mn-lt"/>
          </a:endParaRPr>
        </a:p>
      </dsp:txBody>
      <dsp:txXfrm>
        <a:off x="289286" y="292169"/>
        <a:ext cx="8206404" cy="5347477"/>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60B878-D1FC-4237-83D3-AD82BBD7C09B}">
      <dsp:nvSpPr>
        <dsp:cNvPr id="0" name=""/>
        <dsp:cNvSpPr/>
      </dsp:nvSpPr>
      <dsp:spPr>
        <a:xfrm>
          <a:off x="0" y="703176"/>
          <a:ext cx="8229600" cy="2588019"/>
        </a:xfrm>
        <a:prstGeom prst="roundRect">
          <a:avLst/>
        </a:prstGeom>
        <a:solidFill>
          <a:schemeClr val="lt1">
            <a:hueOff val="0"/>
            <a:satOff val="0"/>
            <a:lumOff val="0"/>
            <a:alphaOff val="0"/>
          </a:schemeClr>
        </a:solidFill>
        <a:ln w="25400"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rtl="0">
            <a:lnSpc>
              <a:spcPct val="90000"/>
            </a:lnSpc>
            <a:spcBef>
              <a:spcPct val="0"/>
            </a:spcBef>
            <a:spcAft>
              <a:spcPct val="35000"/>
            </a:spcAft>
            <a:buNone/>
          </a:pPr>
          <a:r>
            <a:rPr lang="en-US" sz="2300" b="0" i="0" kern="1200" dirty="0">
              <a:latin typeface="+mn-lt"/>
            </a:rPr>
            <a:t>In our project we have faced many of problems and we have overcome them:</a:t>
          </a:r>
        </a:p>
        <a:p>
          <a:pPr marL="0" lvl="0" indent="0" algn="l" defTabSz="1022350" rtl="0">
            <a:lnSpc>
              <a:spcPct val="90000"/>
            </a:lnSpc>
            <a:spcBef>
              <a:spcPct val="0"/>
            </a:spcBef>
            <a:spcAft>
              <a:spcPct val="35000"/>
            </a:spcAft>
            <a:buNone/>
          </a:pPr>
          <a:r>
            <a:rPr lang="en-US" sz="2300" kern="1200" dirty="0">
              <a:latin typeface="+mn-lt"/>
            </a:rPr>
            <a:t>1- Download Python and library for it on computer system. </a:t>
          </a:r>
        </a:p>
        <a:p>
          <a:pPr marL="0" lvl="0" indent="0" algn="l" defTabSz="1022350" rtl="0">
            <a:lnSpc>
              <a:spcPct val="90000"/>
            </a:lnSpc>
            <a:spcBef>
              <a:spcPct val="0"/>
            </a:spcBef>
            <a:spcAft>
              <a:spcPct val="35000"/>
            </a:spcAft>
            <a:buNone/>
          </a:pPr>
          <a:r>
            <a:rPr lang="en-US" sz="2300" kern="1200" dirty="0">
              <a:latin typeface="+mn-lt"/>
            </a:rPr>
            <a:t>2- While understanding oven cv and its usage was very difficult.</a:t>
          </a:r>
        </a:p>
      </dsp:txBody>
      <dsp:txXfrm>
        <a:off x="126337" y="829513"/>
        <a:ext cx="7976926" cy="2335345"/>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897CB5C-CAB3-4D12-9624-B37F2CC9D928}">
      <dsp:nvSpPr>
        <dsp:cNvPr id="0" name=""/>
        <dsp:cNvSpPr/>
      </dsp:nvSpPr>
      <dsp:spPr>
        <a:xfrm>
          <a:off x="0" y="0"/>
          <a:ext cx="5832648" cy="992160"/>
        </a:xfrm>
        <a:prstGeom prst="roundRect">
          <a:avLst/>
        </a:prstGeom>
        <a:gradFill rotWithShape="1">
          <a:gsLst>
            <a:gs pos="0">
              <a:schemeClr val="accent3">
                <a:tint val="50000"/>
                <a:satMod val="300000"/>
              </a:schemeClr>
            </a:gs>
            <a:gs pos="35000">
              <a:schemeClr val="accent3">
                <a:tint val="37000"/>
                <a:satMod val="300000"/>
              </a:schemeClr>
            </a:gs>
            <a:gs pos="100000">
              <a:schemeClr val="accent3">
                <a:tint val="15000"/>
                <a:satMod val="350000"/>
              </a:schemeClr>
            </a:gs>
          </a:gsLst>
          <a:lin ang="16200000" scaled="1"/>
        </a:gradFill>
        <a:ln w="9525" cap="flat" cmpd="sng" algn="ctr">
          <a:solidFill>
            <a:schemeClr val="accent3">
              <a:shade val="95000"/>
              <a:satMod val="105000"/>
            </a:schemeClr>
          </a:solidFill>
          <a:prstDash val="solid"/>
        </a:ln>
        <a:effectLst>
          <a:outerShdw blurRad="40000" dist="20000" dir="5400000" rotWithShape="0">
            <a:srgbClr val="000000">
              <a:alpha val="38000"/>
            </a:srgbClr>
          </a:outerShdw>
        </a:effectLst>
      </dsp:spPr>
      <dsp:style>
        <a:lnRef idx="1">
          <a:schemeClr val="accent3"/>
        </a:lnRef>
        <a:fillRef idx="2">
          <a:schemeClr val="accent3"/>
        </a:fillRef>
        <a:effectRef idx="1">
          <a:schemeClr val="accent3"/>
        </a:effectRef>
        <a:fontRef idx="minor">
          <a:schemeClr val="dk1"/>
        </a:fontRef>
      </dsp:style>
      <dsp:txBody>
        <a:bodyPr spcFirstLastPara="0" vert="horz" wrap="square" lIns="95250" tIns="95250" rIns="95250" bIns="95250" numCol="1" spcCol="1270" anchor="ctr" anchorCtr="0">
          <a:no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marL="0" lvl="0" indent="0" algn="l" defTabSz="1111250" rtl="0">
            <a:lnSpc>
              <a:spcPct val="90000"/>
            </a:lnSpc>
            <a:spcBef>
              <a:spcPct val="0"/>
            </a:spcBef>
            <a:spcAft>
              <a:spcPct val="35000"/>
            </a:spcAft>
            <a:buNone/>
          </a:pPr>
          <a:r>
            <a:rPr lang="en-US" sz="2500" b="1" kern="1200" cap="all" spc="0" dirty="0">
              <a:ln w="9000" cmpd="sng">
                <a:solidFill>
                  <a:schemeClr val="accent4">
                    <a:shade val="50000"/>
                    <a:satMod val="120000"/>
                  </a:schemeClr>
                </a:solidFill>
                <a:prstDash val="solid"/>
              </a:ln>
              <a:solidFill>
                <a:schemeClr val="tx1"/>
              </a:solidFill>
              <a:effectLst>
                <a:reflection blurRad="12700" stA="28000" endPos="45000" dist="1000" dir="5400000" sy="-100000" algn="bl" rotWithShape="0"/>
              </a:effectLst>
              <a:latin typeface="Arial" pitchFamily="34" charset="0"/>
              <a:cs typeface="Arial" pitchFamily="34" charset="0"/>
            </a:rPr>
            <a:t>The problem that we faced </a:t>
          </a:r>
          <a:endParaRPr lang="ar-SA" sz="2500" b="1" kern="1200" cap="all" spc="0" dirty="0">
            <a:ln w="9000" cmpd="sng">
              <a:solidFill>
                <a:schemeClr val="accent4">
                  <a:shade val="50000"/>
                  <a:satMod val="120000"/>
                </a:schemeClr>
              </a:solidFill>
              <a:prstDash val="solid"/>
            </a:ln>
            <a:solidFill>
              <a:schemeClr val="tx1"/>
            </a:solidFill>
            <a:effectLst>
              <a:reflection blurRad="12700" stA="28000" endPos="45000" dist="1000" dir="5400000" sy="-100000" algn="bl" rotWithShape="0"/>
            </a:effectLst>
            <a:latin typeface="Arial" pitchFamily="34" charset="0"/>
            <a:ea typeface="Arial Unicode MS" pitchFamily="34" charset="-128"/>
            <a:cs typeface="Arial" pitchFamily="34" charset="0"/>
          </a:endParaRPr>
        </a:p>
      </dsp:txBody>
      <dsp:txXfrm>
        <a:off x="48433" y="48433"/>
        <a:ext cx="5735782" cy="895294"/>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897CB5C-CAB3-4D12-9624-B37F2CC9D928}">
      <dsp:nvSpPr>
        <dsp:cNvPr id="0" name=""/>
        <dsp:cNvSpPr/>
      </dsp:nvSpPr>
      <dsp:spPr>
        <a:xfrm>
          <a:off x="0" y="0"/>
          <a:ext cx="2962836" cy="993528"/>
        </a:xfrm>
        <a:prstGeom prst="roundRect">
          <a:avLst/>
        </a:prstGeom>
        <a:gradFill rotWithShape="1">
          <a:gsLst>
            <a:gs pos="0">
              <a:schemeClr val="accent3">
                <a:tint val="50000"/>
                <a:satMod val="300000"/>
              </a:schemeClr>
            </a:gs>
            <a:gs pos="35000">
              <a:schemeClr val="accent3">
                <a:tint val="37000"/>
                <a:satMod val="300000"/>
              </a:schemeClr>
            </a:gs>
            <a:gs pos="100000">
              <a:schemeClr val="accent3">
                <a:tint val="15000"/>
                <a:satMod val="350000"/>
              </a:schemeClr>
            </a:gs>
          </a:gsLst>
          <a:lin ang="16200000" scaled="1"/>
        </a:gradFill>
        <a:ln w="9525" cap="flat" cmpd="sng" algn="ctr">
          <a:solidFill>
            <a:schemeClr val="accent3">
              <a:shade val="95000"/>
              <a:satMod val="105000"/>
            </a:schemeClr>
          </a:solidFill>
          <a:prstDash val="solid"/>
        </a:ln>
        <a:effectLst>
          <a:outerShdw blurRad="40000" dist="20000" dir="5400000" rotWithShape="0">
            <a:srgbClr val="000000">
              <a:alpha val="38000"/>
            </a:srgbClr>
          </a:outerShdw>
        </a:effectLst>
      </dsp:spPr>
      <dsp:style>
        <a:lnRef idx="1">
          <a:schemeClr val="accent3"/>
        </a:lnRef>
        <a:fillRef idx="2">
          <a:schemeClr val="accent3"/>
        </a:fillRef>
        <a:effectRef idx="1">
          <a:schemeClr val="accent3"/>
        </a:effectRef>
        <a:fontRef idx="minor">
          <a:schemeClr val="dk1"/>
        </a:fontRef>
      </dsp:style>
      <dsp:txBody>
        <a:bodyPr spcFirstLastPara="0" vert="horz" wrap="square" lIns="95250" tIns="95250" rIns="95250" bIns="95250" numCol="1" spcCol="1270" anchor="ctr" anchorCtr="0">
          <a:no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marL="0" lvl="0" indent="0" algn="l" defTabSz="1111250" rtl="0">
            <a:lnSpc>
              <a:spcPct val="90000"/>
            </a:lnSpc>
            <a:spcBef>
              <a:spcPct val="0"/>
            </a:spcBef>
            <a:spcAft>
              <a:spcPct val="35000"/>
            </a:spcAft>
            <a:buNone/>
          </a:pPr>
          <a:r>
            <a:rPr lang="en-US" sz="2500" b="1" kern="1200" cap="all" spc="0" dirty="0">
              <a:ln w="0"/>
              <a:solidFill>
                <a:schemeClr val="tx1"/>
              </a:solidFill>
              <a:effectLst>
                <a:reflection blurRad="12700" stA="50000" endPos="50000" dist="5000" dir="5400000" sy="-100000" rotWithShape="0"/>
              </a:effectLst>
              <a:latin typeface="Arial" pitchFamily="34" charset="0"/>
              <a:ea typeface="Arial Unicode MS" pitchFamily="34" charset="-128"/>
              <a:cs typeface="Arial" pitchFamily="34" charset="0"/>
            </a:rPr>
            <a:t>Conclusion</a:t>
          </a:r>
          <a:r>
            <a:rPr lang="en-US" sz="2500" b="1" kern="1200" dirty="0">
              <a:solidFill>
                <a:schemeClr val="tx1"/>
              </a:solidFill>
              <a:latin typeface="Arial Unicode MS" pitchFamily="34" charset="-128"/>
              <a:ea typeface="Arial Unicode MS" pitchFamily="34" charset="-128"/>
              <a:cs typeface="+mn-cs"/>
            </a:rPr>
            <a:t>:</a:t>
          </a:r>
          <a:r>
            <a:rPr lang="ar-SA" sz="2500" b="1" kern="1200" dirty="0">
              <a:solidFill>
                <a:schemeClr val="tx1"/>
              </a:solidFill>
              <a:latin typeface="Arial Unicode MS" pitchFamily="34" charset="-128"/>
              <a:ea typeface="Arial Unicode MS" pitchFamily="34" charset="-128"/>
              <a:cs typeface="+mn-cs"/>
            </a:rPr>
            <a:t> </a:t>
          </a:r>
        </a:p>
      </dsp:txBody>
      <dsp:txXfrm>
        <a:off x="48500" y="48500"/>
        <a:ext cx="2865836" cy="896528"/>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ECA85C-B6F0-4AE4-A5FA-659809D9EE39}">
      <dsp:nvSpPr>
        <dsp:cNvPr id="0" name=""/>
        <dsp:cNvSpPr/>
      </dsp:nvSpPr>
      <dsp:spPr>
        <a:xfrm>
          <a:off x="0" y="219170"/>
          <a:ext cx="8715436" cy="4087622"/>
        </a:xfrm>
        <a:prstGeom prst="roundRect">
          <a:avLst/>
        </a:prstGeom>
        <a:solidFill>
          <a:schemeClr val="lt1">
            <a:hueOff val="0"/>
            <a:satOff val="0"/>
            <a:lumOff val="0"/>
            <a:alphaOff val="0"/>
          </a:schemeClr>
        </a:solidFill>
        <a:ln w="25400"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just" defTabSz="889000" rtl="0">
            <a:lnSpc>
              <a:spcPct val="90000"/>
            </a:lnSpc>
            <a:spcBef>
              <a:spcPct val="0"/>
            </a:spcBef>
            <a:spcAft>
              <a:spcPct val="35000"/>
            </a:spcAft>
            <a:buNone/>
          </a:pPr>
          <a:r>
            <a:rPr lang="en-US" sz="2000" kern="1200" dirty="0">
              <a:solidFill>
                <a:schemeClr val="tx1"/>
              </a:solidFill>
              <a:latin typeface="+mn-lt"/>
            </a:rPr>
            <a:t>From our experiment, we noticed the face recognition was sensitive to face background, light, and head orientations. This technique described the accurate and efficient method of automatic attendance in the classroom which could replace the traditional method. An automatic attendance has many advantages, most of the existing systems are time consuming and require semi manual interference from lecturers, our system seeks to solve these issues by using face recognition in the process to save the time and labor. And No need for installing complex hardware for taking the attendance in classroom, all we need is a camera and laptop. We used algorithms that can detect and recognize faces in the image. </a:t>
          </a:r>
          <a:endParaRPr lang="ar-JO" sz="2000" kern="1200" dirty="0">
            <a:solidFill>
              <a:schemeClr val="tx1"/>
            </a:solidFill>
            <a:latin typeface="+mn-lt"/>
          </a:endParaRPr>
        </a:p>
      </dsp:txBody>
      <dsp:txXfrm>
        <a:off x="199541" y="418711"/>
        <a:ext cx="8316354" cy="368854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BBBA59E-E0D4-4D90-AFD6-8D2852E0E488}">
      <dsp:nvSpPr>
        <dsp:cNvPr id="0" name=""/>
        <dsp:cNvSpPr/>
      </dsp:nvSpPr>
      <dsp:spPr>
        <a:xfrm>
          <a:off x="7326" y="91044"/>
          <a:ext cx="1002264" cy="1450288"/>
        </a:xfrm>
        <a:prstGeom prst="roundRect">
          <a:avLst>
            <a:gd name="adj" fmla="val 10000"/>
          </a:avLst>
        </a:prstGeom>
        <a:solidFill>
          <a:schemeClr val="lt1"/>
        </a:solidFill>
        <a:ln w="25400" cap="flat" cmpd="sng" algn="ctr">
          <a:solidFill>
            <a:schemeClr val="accent3"/>
          </a:solidFill>
          <a:prstDash val="solid"/>
        </a:ln>
        <a:effectLst/>
      </dsp:spPr>
      <dsp:style>
        <a:lnRef idx="2">
          <a:schemeClr val="accent3"/>
        </a:lnRef>
        <a:fillRef idx="1">
          <a:schemeClr val="lt1"/>
        </a:fillRef>
        <a:effectRef idx="0">
          <a:schemeClr val="accent3"/>
        </a:effectRef>
        <a:fontRef idx="minor">
          <a:schemeClr val="dk1"/>
        </a:fontRef>
      </dsp:style>
      <dsp:txBody>
        <a:bodyPr spcFirstLastPara="0" vert="horz" wrap="square" lIns="76200" tIns="76200" rIns="76200" bIns="76200" numCol="1" spcCol="1270" anchor="ctr" anchorCtr="0">
          <a:noAutofit/>
        </a:bodyPr>
        <a:lstStyle/>
        <a:p>
          <a:pPr marL="0" lvl="0" indent="0" algn="ctr" defTabSz="889000" rtl="1">
            <a:lnSpc>
              <a:spcPct val="90000"/>
            </a:lnSpc>
            <a:spcBef>
              <a:spcPct val="0"/>
            </a:spcBef>
            <a:spcAft>
              <a:spcPct val="35000"/>
            </a:spcAft>
            <a:buNone/>
          </a:pPr>
          <a:r>
            <a:rPr lang="en-US" sz="2000" b="1" kern="1200" dirty="0"/>
            <a:t>Submitted by</a:t>
          </a:r>
          <a:r>
            <a:rPr lang="en-US" sz="2000" kern="1200" dirty="0"/>
            <a:t>:  </a:t>
          </a:r>
        </a:p>
      </dsp:txBody>
      <dsp:txXfrm>
        <a:off x="36681" y="120399"/>
        <a:ext cx="943554" cy="1391578"/>
      </dsp:txXfrm>
    </dsp:sp>
    <dsp:sp modelId="{5AE625BC-A079-40F0-91AC-36491520AA99}">
      <dsp:nvSpPr>
        <dsp:cNvPr id="0" name=""/>
        <dsp:cNvSpPr/>
      </dsp:nvSpPr>
      <dsp:spPr>
        <a:xfrm>
          <a:off x="1100392" y="695486"/>
          <a:ext cx="192498" cy="24140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en-US" sz="2000" kern="1200" dirty="0"/>
        </a:p>
      </dsp:txBody>
      <dsp:txXfrm>
        <a:off x="1100392" y="743767"/>
        <a:ext cx="134749" cy="144841"/>
      </dsp:txXfrm>
    </dsp:sp>
    <dsp:sp modelId="{4DB9441F-1739-449D-AAB7-D4D93CAE08B5}">
      <dsp:nvSpPr>
        <dsp:cNvPr id="0" name=""/>
        <dsp:cNvSpPr/>
      </dsp:nvSpPr>
      <dsp:spPr>
        <a:xfrm>
          <a:off x="1372795" y="0"/>
          <a:ext cx="942692" cy="1632377"/>
        </a:xfrm>
        <a:prstGeom prst="roundRect">
          <a:avLst>
            <a:gd name="adj" fmla="val 10000"/>
          </a:avLst>
        </a:prstGeom>
        <a:solidFill>
          <a:schemeClr val="lt1"/>
        </a:solidFill>
        <a:ln w="25400" cap="flat" cmpd="sng" algn="ctr">
          <a:solidFill>
            <a:schemeClr val="accent3"/>
          </a:solidFill>
          <a:prstDash val="solid"/>
        </a:ln>
        <a:effectLst/>
      </dsp:spPr>
      <dsp:style>
        <a:lnRef idx="2">
          <a:schemeClr val="accent3"/>
        </a:lnRef>
        <a:fillRef idx="1">
          <a:schemeClr val="lt1"/>
        </a:fillRef>
        <a:effectRef idx="0">
          <a:schemeClr val="accent3"/>
        </a:effectRef>
        <a:fontRef idx="minor">
          <a:schemeClr val="dk1"/>
        </a:fontRef>
      </dsp:style>
      <dsp:txBody>
        <a:bodyPr spcFirstLastPara="0" vert="horz" wrap="square" lIns="76200" tIns="76200" rIns="76200" bIns="76200" numCol="1" spcCol="1270" anchor="ctr" anchorCtr="0">
          <a:noAutofit/>
        </a:bodyPr>
        <a:lstStyle/>
        <a:p>
          <a:pPr marL="0" lvl="0" indent="0" algn="ctr" defTabSz="889000" rtl="1">
            <a:lnSpc>
              <a:spcPct val="90000"/>
            </a:lnSpc>
            <a:spcBef>
              <a:spcPct val="0"/>
            </a:spcBef>
            <a:spcAft>
              <a:spcPct val="35000"/>
            </a:spcAft>
            <a:buNone/>
          </a:pPr>
          <a:r>
            <a:rPr lang="en-US" sz="2000" b="1" kern="1200" dirty="0" err="1"/>
            <a:t>Aman</a:t>
          </a:r>
          <a:r>
            <a:rPr lang="en-US" sz="2000" b="1" kern="1200" dirty="0"/>
            <a:t> </a:t>
          </a:r>
          <a:r>
            <a:rPr lang="en-US" sz="2000" b="1" kern="1200" dirty="0" err="1"/>
            <a:t>Pratap</a:t>
          </a:r>
          <a:r>
            <a:rPr lang="en-US" sz="2000" b="1" kern="1200" dirty="0"/>
            <a:t> </a:t>
          </a:r>
          <a:r>
            <a:rPr lang="en-US" sz="2000" b="1" kern="1200" dirty="0" err="1"/>
            <a:t>Shee</a:t>
          </a:r>
          <a:r>
            <a:rPr lang="en-US" sz="2000" b="1" kern="1200" dirty="0"/>
            <a:t> </a:t>
          </a:r>
          <a:endParaRPr lang="en-US" sz="2000" kern="1200" dirty="0"/>
        </a:p>
      </dsp:txBody>
      <dsp:txXfrm>
        <a:off x="1400406" y="27611"/>
        <a:ext cx="887470" cy="1577155"/>
      </dsp:txXfrm>
    </dsp:sp>
    <dsp:sp modelId="{D3ECD028-5CDF-4857-A936-F0F101BA6A07}">
      <dsp:nvSpPr>
        <dsp:cNvPr id="0" name=""/>
        <dsp:cNvSpPr/>
      </dsp:nvSpPr>
      <dsp:spPr>
        <a:xfrm>
          <a:off x="2414229" y="695486"/>
          <a:ext cx="209333" cy="24140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en-US" sz="2000" kern="1200" dirty="0"/>
        </a:p>
      </dsp:txBody>
      <dsp:txXfrm>
        <a:off x="2414229" y="743767"/>
        <a:ext cx="146533" cy="144841"/>
      </dsp:txXfrm>
    </dsp:sp>
    <dsp:sp modelId="{87A9B5BE-4260-4CE4-BC3C-5688C4B71987}">
      <dsp:nvSpPr>
        <dsp:cNvPr id="0" name=""/>
        <dsp:cNvSpPr/>
      </dsp:nvSpPr>
      <dsp:spPr>
        <a:xfrm>
          <a:off x="2710455" y="0"/>
          <a:ext cx="1023474" cy="1632377"/>
        </a:xfrm>
        <a:prstGeom prst="roundRect">
          <a:avLst>
            <a:gd name="adj" fmla="val 10000"/>
          </a:avLst>
        </a:prstGeom>
        <a:solidFill>
          <a:schemeClr val="lt1"/>
        </a:solidFill>
        <a:ln w="25400" cap="flat" cmpd="sng" algn="ctr">
          <a:solidFill>
            <a:schemeClr val="accent3"/>
          </a:solidFill>
          <a:prstDash val="solid"/>
        </a:ln>
        <a:effectLst/>
      </dsp:spPr>
      <dsp:style>
        <a:lnRef idx="2">
          <a:schemeClr val="accent3"/>
        </a:lnRef>
        <a:fillRef idx="1">
          <a:schemeClr val="lt1"/>
        </a:fillRef>
        <a:effectRef idx="0">
          <a:schemeClr val="accent3"/>
        </a:effectRef>
        <a:fontRef idx="minor">
          <a:schemeClr val="dk1"/>
        </a:fontRef>
      </dsp:style>
      <dsp:txBody>
        <a:bodyPr spcFirstLastPara="0" vert="horz" wrap="square" lIns="76200" tIns="76200" rIns="76200" bIns="76200" numCol="1" spcCol="1270" anchor="ctr" anchorCtr="0">
          <a:noAutofit/>
        </a:bodyPr>
        <a:lstStyle/>
        <a:p>
          <a:pPr marL="0" lvl="0" indent="0" algn="ctr" defTabSz="889000" rtl="1">
            <a:lnSpc>
              <a:spcPct val="90000"/>
            </a:lnSpc>
            <a:spcBef>
              <a:spcPct val="0"/>
            </a:spcBef>
            <a:spcAft>
              <a:spcPct val="35000"/>
            </a:spcAft>
            <a:buNone/>
          </a:pPr>
          <a:r>
            <a:rPr lang="en-US" sz="2000" b="1" kern="1200" dirty="0" err="1"/>
            <a:t>Atul</a:t>
          </a:r>
          <a:r>
            <a:rPr lang="en-US" sz="2000" b="1" kern="1200" dirty="0"/>
            <a:t> Kumar Sinha</a:t>
          </a:r>
        </a:p>
      </dsp:txBody>
      <dsp:txXfrm>
        <a:off x="2740432" y="29977"/>
        <a:ext cx="963520" cy="1572423"/>
      </dsp:txXfrm>
    </dsp:sp>
    <dsp:sp modelId="{B9C40E31-9CEB-405C-8C8C-595605F8502B}">
      <dsp:nvSpPr>
        <dsp:cNvPr id="0" name=""/>
        <dsp:cNvSpPr/>
      </dsp:nvSpPr>
      <dsp:spPr>
        <a:xfrm rot="21588950">
          <a:off x="3819554" y="693274"/>
          <a:ext cx="181524" cy="24140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en-US" sz="2000" kern="1200" dirty="0"/>
        </a:p>
      </dsp:txBody>
      <dsp:txXfrm>
        <a:off x="3819554" y="741643"/>
        <a:ext cx="127067" cy="144841"/>
      </dsp:txXfrm>
    </dsp:sp>
    <dsp:sp modelId="{F3CC88FA-C844-4C89-AF00-91CDE8F52914}">
      <dsp:nvSpPr>
        <dsp:cNvPr id="0" name=""/>
        <dsp:cNvSpPr/>
      </dsp:nvSpPr>
      <dsp:spPr>
        <a:xfrm>
          <a:off x="4076428" y="0"/>
          <a:ext cx="1124368" cy="1623271"/>
        </a:xfrm>
        <a:prstGeom prst="roundRect">
          <a:avLst>
            <a:gd name="adj" fmla="val 10000"/>
          </a:avLst>
        </a:prstGeom>
        <a:solidFill>
          <a:schemeClr val="lt1"/>
        </a:solidFill>
        <a:ln w="25400" cap="flat" cmpd="sng" algn="ctr">
          <a:solidFill>
            <a:schemeClr val="accent3"/>
          </a:solidFill>
          <a:prstDash val="solid"/>
        </a:ln>
        <a:effectLst/>
      </dsp:spPr>
      <dsp:style>
        <a:lnRef idx="2">
          <a:schemeClr val="accent3"/>
        </a:lnRef>
        <a:fillRef idx="1">
          <a:schemeClr val="lt1"/>
        </a:fillRef>
        <a:effectRef idx="0">
          <a:schemeClr val="accent3"/>
        </a:effectRef>
        <a:fontRef idx="minor">
          <a:schemeClr val="dk1"/>
        </a:fontRef>
      </dsp:style>
      <dsp:txBody>
        <a:bodyPr spcFirstLastPara="0" vert="horz" wrap="square" lIns="76200" tIns="76200" rIns="76200" bIns="76200" numCol="1" spcCol="1270" anchor="ctr" anchorCtr="0">
          <a:noAutofit/>
        </a:bodyPr>
        <a:lstStyle/>
        <a:p>
          <a:pPr marL="0" lvl="0" indent="0" algn="ctr" defTabSz="889000" rtl="1">
            <a:lnSpc>
              <a:spcPct val="90000"/>
            </a:lnSpc>
            <a:spcBef>
              <a:spcPct val="0"/>
            </a:spcBef>
            <a:spcAft>
              <a:spcPct val="35000"/>
            </a:spcAft>
            <a:buNone/>
          </a:pPr>
          <a:r>
            <a:rPr lang="en-US" sz="2000" b="1" kern="1200" dirty="0" err="1"/>
            <a:t>Pallav</a:t>
          </a:r>
          <a:r>
            <a:rPr lang="en-US" sz="2000" b="1" kern="1200" baseline="0" dirty="0"/>
            <a:t> </a:t>
          </a:r>
          <a:r>
            <a:rPr lang="en-US" sz="2000" b="1" kern="1200" baseline="0" dirty="0" err="1"/>
            <a:t>Pushparaj</a:t>
          </a:r>
          <a:endParaRPr lang="en-US" sz="2000" b="1" kern="1200" dirty="0"/>
        </a:p>
      </dsp:txBody>
      <dsp:txXfrm>
        <a:off x="4109360" y="32932"/>
        <a:ext cx="1058504" cy="1557407"/>
      </dsp:txXfrm>
    </dsp:sp>
    <dsp:sp modelId="{15E327EF-3E5C-4B22-B529-D40352EE4DAA}">
      <dsp:nvSpPr>
        <dsp:cNvPr id="0" name=""/>
        <dsp:cNvSpPr/>
      </dsp:nvSpPr>
      <dsp:spPr>
        <a:xfrm rot="11450">
          <a:off x="5314989" y="693589"/>
          <a:ext cx="242092" cy="24140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5314989" y="741749"/>
        <a:ext cx="169671" cy="144841"/>
      </dsp:txXfrm>
    </dsp:sp>
    <dsp:sp modelId="{6A7748F9-F14E-415E-95DA-27BB3593B909}">
      <dsp:nvSpPr>
        <dsp:cNvPr id="0" name=""/>
        <dsp:cNvSpPr/>
      </dsp:nvSpPr>
      <dsp:spPr>
        <a:xfrm>
          <a:off x="5657571" y="0"/>
          <a:ext cx="696002" cy="1632377"/>
        </a:xfrm>
        <a:prstGeom prst="roundRect">
          <a:avLst>
            <a:gd name="adj" fmla="val 10000"/>
          </a:avLst>
        </a:prstGeom>
        <a:solidFill>
          <a:schemeClr val="lt1"/>
        </a:solidFill>
        <a:ln w="25400" cap="flat" cmpd="sng" algn="ctr">
          <a:solidFill>
            <a:schemeClr val="accent3"/>
          </a:solidFill>
          <a:prstDash val="solid"/>
        </a:ln>
        <a:effectLst/>
      </dsp:spPr>
      <dsp:style>
        <a:lnRef idx="2">
          <a:schemeClr val="accent3"/>
        </a:lnRef>
        <a:fillRef idx="1">
          <a:schemeClr val="lt1"/>
        </a:fillRef>
        <a:effectRef idx="0">
          <a:schemeClr val="accent3"/>
        </a:effectRef>
        <a:fontRef idx="minor">
          <a:schemeClr val="dk1"/>
        </a:fontRef>
      </dsp:style>
      <dsp:txBody>
        <a:bodyPr spcFirstLastPara="0" vert="horz" wrap="square" lIns="76200" tIns="76200" rIns="76200" bIns="76200" numCol="1" spcCol="1270" anchor="ctr" anchorCtr="0">
          <a:noAutofit/>
        </a:bodyPr>
        <a:lstStyle/>
        <a:p>
          <a:pPr marL="0" lvl="0" indent="0" algn="ctr" defTabSz="889000" rtl="1">
            <a:lnSpc>
              <a:spcPct val="90000"/>
            </a:lnSpc>
            <a:spcBef>
              <a:spcPct val="0"/>
            </a:spcBef>
            <a:spcAft>
              <a:spcPct val="35000"/>
            </a:spcAft>
            <a:buNone/>
          </a:pPr>
          <a:r>
            <a:rPr lang="en-US" sz="2000" b="1" kern="1200" dirty="0" err="1"/>
            <a:t>Sankalp</a:t>
          </a:r>
          <a:endParaRPr lang="en-US" sz="2000" b="1" kern="1200" dirty="0"/>
        </a:p>
      </dsp:txBody>
      <dsp:txXfrm>
        <a:off x="5677956" y="20385"/>
        <a:ext cx="655232" cy="1591607"/>
      </dsp:txXfrm>
    </dsp:sp>
    <dsp:sp modelId="{C6E264C3-ECD2-4EF7-91E3-7EA6207E40D4}">
      <dsp:nvSpPr>
        <dsp:cNvPr id="0" name=""/>
        <dsp:cNvSpPr/>
      </dsp:nvSpPr>
      <dsp:spPr>
        <a:xfrm>
          <a:off x="6450914" y="695486"/>
          <a:ext cx="206361" cy="24140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6450914" y="743767"/>
        <a:ext cx="144453" cy="144841"/>
      </dsp:txXfrm>
    </dsp:sp>
    <dsp:sp modelId="{A75619D8-1A9F-4349-B3AA-063FE8BFC5C7}">
      <dsp:nvSpPr>
        <dsp:cNvPr id="0" name=""/>
        <dsp:cNvSpPr/>
      </dsp:nvSpPr>
      <dsp:spPr>
        <a:xfrm>
          <a:off x="6742935" y="321300"/>
          <a:ext cx="973403" cy="989775"/>
        </a:xfrm>
        <a:prstGeom prst="roundRect">
          <a:avLst>
            <a:gd name="adj" fmla="val 10000"/>
          </a:avLst>
        </a:prstGeom>
        <a:solidFill>
          <a:schemeClr val="lt1"/>
        </a:solidFill>
        <a:ln w="25400" cap="flat" cmpd="sng" algn="ctr">
          <a:solidFill>
            <a:schemeClr val="accent3"/>
          </a:solidFill>
          <a:prstDash val="solid"/>
        </a:ln>
        <a:effectLst/>
      </dsp:spPr>
      <dsp:style>
        <a:lnRef idx="2">
          <a:schemeClr val="accent3"/>
        </a:lnRef>
        <a:fillRef idx="1">
          <a:schemeClr val="lt1"/>
        </a:fillRef>
        <a:effectRef idx="0">
          <a:schemeClr val="accent3"/>
        </a:effectRef>
        <a:fontRef idx="minor">
          <a:schemeClr val="dk1"/>
        </a:fontRef>
      </dsp:style>
      <dsp:txBody>
        <a:bodyPr spcFirstLastPara="0" vert="horz" wrap="square" lIns="76200" tIns="76200" rIns="76200" bIns="76200" numCol="1" spcCol="1270" anchor="ctr" anchorCtr="0">
          <a:noAutofit/>
        </a:bodyPr>
        <a:lstStyle/>
        <a:p>
          <a:pPr marL="0" lvl="0" indent="0" algn="ctr" defTabSz="889000" rtl="1">
            <a:lnSpc>
              <a:spcPct val="90000"/>
            </a:lnSpc>
            <a:spcBef>
              <a:spcPct val="0"/>
            </a:spcBef>
            <a:spcAft>
              <a:spcPct val="35000"/>
            </a:spcAft>
            <a:buNone/>
          </a:pPr>
          <a:r>
            <a:rPr lang="en-US" sz="2000" b="1" kern="1200" dirty="0"/>
            <a:t>MD </a:t>
          </a:r>
          <a:r>
            <a:rPr lang="en-US" sz="2000" b="1" kern="1200" dirty="0" err="1"/>
            <a:t>Faiz</a:t>
          </a:r>
          <a:endParaRPr lang="en-US" sz="2000" b="1" kern="1200" dirty="0"/>
        </a:p>
      </dsp:txBody>
      <dsp:txXfrm>
        <a:off x="6771445" y="349810"/>
        <a:ext cx="916383" cy="932755"/>
      </dsp:txXfrm>
    </dsp:sp>
    <dsp:sp modelId="{08BC5088-4DE4-46BD-9930-44BFE339C04C}">
      <dsp:nvSpPr>
        <dsp:cNvPr id="0" name=""/>
        <dsp:cNvSpPr/>
      </dsp:nvSpPr>
      <dsp:spPr>
        <a:xfrm>
          <a:off x="7813678" y="695486"/>
          <a:ext cx="206361" cy="24140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7813678" y="743767"/>
        <a:ext cx="144453" cy="144841"/>
      </dsp:txXfrm>
    </dsp:sp>
    <dsp:sp modelId="{DADBB718-59F8-4420-AD28-64A79DDBF967}">
      <dsp:nvSpPr>
        <dsp:cNvPr id="0" name=""/>
        <dsp:cNvSpPr/>
      </dsp:nvSpPr>
      <dsp:spPr>
        <a:xfrm>
          <a:off x="8105699" y="321300"/>
          <a:ext cx="835306" cy="989775"/>
        </a:xfrm>
        <a:prstGeom prst="roundRect">
          <a:avLst>
            <a:gd name="adj" fmla="val 10000"/>
          </a:avLst>
        </a:prstGeom>
        <a:solidFill>
          <a:schemeClr val="lt1"/>
        </a:solidFill>
        <a:ln w="25400" cap="flat" cmpd="sng" algn="ctr">
          <a:solidFill>
            <a:schemeClr val="accent3"/>
          </a:solidFill>
          <a:prstDash val="solid"/>
        </a:ln>
        <a:effectLst/>
      </dsp:spPr>
      <dsp:style>
        <a:lnRef idx="2">
          <a:schemeClr val="accent3"/>
        </a:lnRef>
        <a:fillRef idx="1">
          <a:schemeClr val="lt1"/>
        </a:fillRef>
        <a:effectRef idx="0">
          <a:schemeClr val="accent3"/>
        </a:effectRef>
        <a:fontRef idx="minor">
          <a:schemeClr val="dk1"/>
        </a:fontRef>
      </dsp:style>
      <dsp:txBody>
        <a:bodyPr spcFirstLastPara="0" vert="horz" wrap="square" lIns="76200" tIns="76200" rIns="76200" bIns="76200" numCol="1" spcCol="1270" anchor="ctr" anchorCtr="0">
          <a:noAutofit/>
        </a:bodyPr>
        <a:lstStyle/>
        <a:p>
          <a:pPr marL="0" lvl="0" indent="0" algn="ctr" defTabSz="889000" rtl="1">
            <a:lnSpc>
              <a:spcPct val="90000"/>
            </a:lnSpc>
            <a:spcBef>
              <a:spcPct val="0"/>
            </a:spcBef>
            <a:spcAft>
              <a:spcPct val="35000"/>
            </a:spcAft>
            <a:buNone/>
          </a:pPr>
          <a:r>
            <a:rPr lang="en-US" sz="2000" b="1" kern="1200" dirty="0"/>
            <a:t>Pratik Kumar</a:t>
          </a:r>
        </a:p>
      </dsp:txBody>
      <dsp:txXfrm>
        <a:off x="8130164" y="345765"/>
        <a:ext cx="786376" cy="940845"/>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CC2FBDB-BD8D-466B-94F3-E7B87E86165D}">
      <dsp:nvSpPr>
        <dsp:cNvPr id="0" name=""/>
        <dsp:cNvSpPr/>
      </dsp:nvSpPr>
      <dsp:spPr>
        <a:xfrm>
          <a:off x="0" y="0"/>
          <a:ext cx="8070110" cy="3203379"/>
        </a:xfrm>
        <a:prstGeom prst="roundRect">
          <a:avLst/>
        </a:prstGeom>
        <a:solidFill>
          <a:schemeClr val="lt1"/>
        </a:solidFill>
        <a:ln w="25400" cap="flat" cmpd="sng" algn="ctr">
          <a:solidFill>
            <a:schemeClr val="accent3"/>
          </a:solidFill>
          <a:prstDash val="solid"/>
        </a:ln>
        <a:effectLst/>
      </dsp:spPr>
      <dsp:style>
        <a:lnRef idx="2">
          <a:schemeClr val="accent3"/>
        </a:lnRef>
        <a:fillRef idx="1">
          <a:schemeClr val="lt1"/>
        </a:fillRef>
        <a:effectRef idx="0">
          <a:schemeClr val="accent3"/>
        </a:effectRef>
        <a:fontRef idx="minor">
          <a:schemeClr val="dk1"/>
        </a:fontRef>
      </dsp:style>
      <dsp:txBody>
        <a:bodyPr spcFirstLastPara="0" vert="horz" wrap="square" lIns="95250" tIns="95250" rIns="95250" bIns="95250" numCol="1" spcCol="1270" anchor="ctr" anchorCtr="0">
          <a:noAutofit/>
        </a:bodyPr>
        <a:lstStyle/>
        <a:p>
          <a:pPr marL="0" lvl="0" indent="0" algn="just" defTabSz="1111250" rtl="0">
            <a:lnSpc>
              <a:spcPct val="90000"/>
            </a:lnSpc>
            <a:spcBef>
              <a:spcPct val="0"/>
            </a:spcBef>
            <a:spcAft>
              <a:spcPct val="35000"/>
            </a:spcAft>
            <a:buNone/>
          </a:pPr>
          <a:r>
            <a:rPr lang="en-US" sz="2500" kern="1200" dirty="0">
              <a:solidFill>
                <a:schemeClr val="tx1"/>
              </a:solidFill>
            </a:rPr>
            <a:t>Automatic attendance system can be improved by increasing the number of features which can be extracted to increase accuracy of  face recognition. Once the software is developed and tested properly, it could be improved to cover full institutions such as the faculty of engineering.</a:t>
          </a:r>
          <a:endParaRPr lang="en-US" sz="2500" kern="1200" dirty="0">
            <a:solidFill>
              <a:schemeClr val="tx1"/>
            </a:solidFill>
            <a:latin typeface="Arial" pitchFamily="34" charset="0"/>
            <a:cs typeface="Arial" pitchFamily="34" charset="0"/>
          </a:endParaRPr>
        </a:p>
      </dsp:txBody>
      <dsp:txXfrm>
        <a:off x="156376" y="156376"/>
        <a:ext cx="7757358" cy="2890627"/>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8CE098-E756-4173-8303-53F9A8856616}">
      <dsp:nvSpPr>
        <dsp:cNvPr id="0" name=""/>
        <dsp:cNvSpPr/>
      </dsp:nvSpPr>
      <dsp:spPr>
        <a:xfrm>
          <a:off x="0" y="0"/>
          <a:ext cx="2920408" cy="917280"/>
        </a:xfrm>
        <a:prstGeom prst="roundRect">
          <a:avLst/>
        </a:prstGeom>
        <a:gradFill rotWithShape="1">
          <a:gsLst>
            <a:gs pos="0">
              <a:schemeClr val="accent3">
                <a:tint val="50000"/>
                <a:satMod val="300000"/>
              </a:schemeClr>
            </a:gs>
            <a:gs pos="35000">
              <a:schemeClr val="accent3">
                <a:tint val="37000"/>
                <a:satMod val="300000"/>
              </a:schemeClr>
            </a:gs>
            <a:gs pos="100000">
              <a:schemeClr val="accent3">
                <a:tint val="15000"/>
                <a:satMod val="350000"/>
              </a:schemeClr>
            </a:gs>
          </a:gsLst>
          <a:lin ang="16200000" scaled="1"/>
        </a:gradFill>
        <a:ln w="9525" cap="flat" cmpd="sng" algn="ctr">
          <a:solidFill>
            <a:schemeClr val="accent3">
              <a:shade val="95000"/>
              <a:satMod val="105000"/>
            </a:schemeClr>
          </a:solidFill>
          <a:prstDash val="solid"/>
        </a:ln>
        <a:effectLst>
          <a:outerShdw blurRad="40000" dist="20000" dir="5400000" rotWithShape="0">
            <a:srgbClr val="000000">
              <a:alpha val="38000"/>
            </a:srgbClr>
          </a:outerShdw>
        </a:effectLst>
      </dsp:spPr>
      <dsp:style>
        <a:lnRef idx="1">
          <a:schemeClr val="accent3"/>
        </a:lnRef>
        <a:fillRef idx="2">
          <a:schemeClr val="accent3"/>
        </a:fillRef>
        <a:effectRef idx="1">
          <a:schemeClr val="accent3"/>
        </a:effectRef>
        <a:fontRef idx="minor">
          <a:schemeClr val="dk1"/>
        </a:fontRef>
      </dsp:style>
      <dsp:txBody>
        <a:bodyPr spcFirstLastPara="0" vert="horz" wrap="square" lIns="95250" tIns="95250" rIns="95250" bIns="95250" numCol="1" spcCol="1270" anchor="ctr" anchorCtr="0">
          <a:no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marL="0" lvl="0" indent="0" algn="l" defTabSz="1111250" rtl="1">
            <a:lnSpc>
              <a:spcPct val="90000"/>
            </a:lnSpc>
            <a:spcBef>
              <a:spcPct val="0"/>
            </a:spcBef>
            <a:spcAft>
              <a:spcPct val="35000"/>
            </a:spcAft>
            <a:buNone/>
          </a:pPr>
          <a:r>
            <a:rPr lang="en-US" sz="2500" b="1" kern="1200" cap="all" spc="0" dirty="0">
              <a:ln w="0"/>
              <a:solidFill>
                <a:schemeClr val="tx1"/>
              </a:solidFill>
              <a:effectLst>
                <a:reflection blurRad="12700" stA="50000" endPos="50000" dist="5000" dir="5400000" sy="-100000" rotWithShape="0"/>
              </a:effectLst>
              <a:latin typeface="Arial" pitchFamily="34" charset="0"/>
              <a:ea typeface="Arial Unicode MS" pitchFamily="34" charset="-128"/>
              <a:cs typeface="Arial" pitchFamily="34" charset="0"/>
            </a:rPr>
            <a:t>Future work</a:t>
          </a:r>
          <a:endParaRPr lang="ar-SA" sz="2500" b="1" kern="1200" cap="all" spc="0" dirty="0">
            <a:ln w="0"/>
            <a:solidFill>
              <a:schemeClr val="tx1"/>
            </a:solidFill>
            <a:effectLst>
              <a:reflection blurRad="12700" stA="50000" endPos="50000" dist="5000" dir="5400000" sy="-100000" rotWithShape="0"/>
            </a:effectLst>
            <a:latin typeface="Arial" pitchFamily="34" charset="0"/>
            <a:ea typeface="Arial Unicode MS" pitchFamily="34" charset="-128"/>
            <a:cs typeface="Arial" pitchFamily="34" charset="0"/>
          </a:endParaRPr>
        </a:p>
      </dsp:txBody>
      <dsp:txXfrm>
        <a:off x="44778" y="44778"/>
        <a:ext cx="2830852" cy="827724"/>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8CE098-E756-4173-8303-53F9A8856616}">
      <dsp:nvSpPr>
        <dsp:cNvPr id="0" name=""/>
        <dsp:cNvSpPr/>
      </dsp:nvSpPr>
      <dsp:spPr>
        <a:xfrm>
          <a:off x="0" y="0"/>
          <a:ext cx="2920408" cy="917280"/>
        </a:xfrm>
        <a:prstGeom prst="roundRect">
          <a:avLst/>
        </a:prstGeom>
        <a:gradFill rotWithShape="1">
          <a:gsLst>
            <a:gs pos="0">
              <a:schemeClr val="accent3">
                <a:tint val="50000"/>
                <a:satMod val="300000"/>
              </a:schemeClr>
            </a:gs>
            <a:gs pos="35000">
              <a:schemeClr val="accent3">
                <a:tint val="37000"/>
                <a:satMod val="300000"/>
              </a:schemeClr>
            </a:gs>
            <a:gs pos="100000">
              <a:schemeClr val="accent3">
                <a:tint val="15000"/>
                <a:satMod val="350000"/>
              </a:schemeClr>
            </a:gs>
          </a:gsLst>
          <a:lin ang="16200000" scaled="1"/>
        </a:gradFill>
        <a:ln w="9525" cap="flat" cmpd="sng" algn="ctr">
          <a:solidFill>
            <a:schemeClr val="accent3">
              <a:shade val="95000"/>
              <a:satMod val="105000"/>
            </a:schemeClr>
          </a:solidFill>
          <a:prstDash val="solid"/>
        </a:ln>
        <a:effectLst>
          <a:outerShdw blurRad="40000" dist="20000" dir="5400000" rotWithShape="0">
            <a:srgbClr val="000000">
              <a:alpha val="38000"/>
            </a:srgbClr>
          </a:outerShdw>
        </a:effectLst>
      </dsp:spPr>
      <dsp:style>
        <a:lnRef idx="1">
          <a:schemeClr val="accent3"/>
        </a:lnRef>
        <a:fillRef idx="2">
          <a:schemeClr val="accent3"/>
        </a:fillRef>
        <a:effectRef idx="1">
          <a:schemeClr val="accent3"/>
        </a:effectRef>
        <a:fontRef idx="minor">
          <a:schemeClr val="dk1"/>
        </a:fontRef>
      </dsp:style>
      <dsp:txBody>
        <a:bodyPr spcFirstLastPara="0" vert="horz" wrap="square" lIns="95250" tIns="95250" rIns="95250" bIns="95250" numCol="1" spcCol="1270" anchor="ctr" anchorCtr="0">
          <a:no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marL="0" lvl="0" indent="0" algn="l" defTabSz="1111250" rtl="1">
            <a:lnSpc>
              <a:spcPct val="90000"/>
            </a:lnSpc>
            <a:spcBef>
              <a:spcPct val="0"/>
            </a:spcBef>
            <a:spcAft>
              <a:spcPct val="35000"/>
            </a:spcAft>
            <a:buNone/>
          </a:pPr>
          <a:r>
            <a:rPr lang="en-US" sz="2500" b="1" kern="1200" cap="all" spc="0" dirty="0">
              <a:ln w="0"/>
              <a:solidFill>
                <a:schemeClr val="tx1"/>
              </a:solidFill>
              <a:effectLst>
                <a:reflection blurRad="12700" stA="50000" endPos="50000" dist="5000" dir="5400000" sy="-100000" rotWithShape="0"/>
              </a:effectLst>
              <a:latin typeface="Arial" pitchFamily="34" charset="0"/>
              <a:ea typeface="Arial Unicode MS" pitchFamily="34" charset="-128"/>
              <a:cs typeface="Arial" pitchFamily="34" charset="0"/>
            </a:rPr>
            <a:t>Our Sample</a:t>
          </a:r>
          <a:endParaRPr lang="ar-SA" sz="2500" b="1" kern="1200" cap="all" spc="0" dirty="0">
            <a:ln w="0"/>
            <a:solidFill>
              <a:schemeClr val="tx1"/>
            </a:solidFill>
            <a:effectLst>
              <a:reflection blurRad="12700" stA="50000" endPos="50000" dist="5000" dir="5400000" sy="-100000" rotWithShape="0"/>
            </a:effectLst>
            <a:latin typeface="Arial" pitchFamily="34" charset="0"/>
            <a:ea typeface="Arial Unicode MS" pitchFamily="34" charset="-128"/>
            <a:cs typeface="Arial" pitchFamily="34" charset="0"/>
          </a:endParaRPr>
        </a:p>
      </dsp:txBody>
      <dsp:txXfrm>
        <a:off x="44778" y="44778"/>
        <a:ext cx="2830852" cy="82772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DF3BFF-DE5D-4849-BAB1-B0206C3B0EE8}">
      <dsp:nvSpPr>
        <dsp:cNvPr id="0" name=""/>
        <dsp:cNvSpPr/>
      </dsp:nvSpPr>
      <dsp:spPr>
        <a:xfrm>
          <a:off x="0" y="0"/>
          <a:ext cx="2592288" cy="1109617"/>
        </a:xfrm>
        <a:prstGeom prst="roundRect">
          <a:avLst/>
        </a:prstGeom>
        <a:gradFill rotWithShape="1">
          <a:gsLst>
            <a:gs pos="0">
              <a:schemeClr val="accent3">
                <a:tint val="50000"/>
                <a:satMod val="300000"/>
              </a:schemeClr>
            </a:gs>
            <a:gs pos="35000">
              <a:schemeClr val="accent3">
                <a:tint val="37000"/>
                <a:satMod val="300000"/>
              </a:schemeClr>
            </a:gs>
            <a:gs pos="100000">
              <a:schemeClr val="accent3">
                <a:tint val="15000"/>
                <a:satMod val="350000"/>
              </a:schemeClr>
            </a:gs>
          </a:gsLst>
          <a:lin ang="16200000" scaled="1"/>
        </a:gradFill>
        <a:ln w="9525" cap="flat" cmpd="sng" algn="ctr">
          <a:solidFill>
            <a:schemeClr val="accent3">
              <a:shade val="95000"/>
              <a:satMod val="105000"/>
            </a:schemeClr>
          </a:solidFill>
          <a:prstDash val="solid"/>
        </a:ln>
        <a:effectLst>
          <a:outerShdw blurRad="40000" dist="20000" dir="5400000" rotWithShape="0">
            <a:srgbClr val="000000">
              <a:alpha val="38000"/>
            </a:srgbClr>
          </a:outerShdw>
        </a:effectLst>
      </dsp:spPr>
      <dsp:style>
        <a:lnRef idx="1">
          <a:schemeClr val="accent3"/>
        </a:lnRef>
        <a:fillRef idx="2">
          <a:schemeClr val="accent3"/>
        </a:fillRef>
        <a:effectRef idx="1">
          <a:schemeClr val="accent3"/>
        </a:effectRef>
        <a:fontRef idx="minor">
          <a:schemeClr val="dk1"/>
        </a:fontRef>
      </dsp:style>
      <dsp:txBody>
        <a:bodyPr spcFirstLastPara="0" vert="horz" wrap="square" lIns="91440" tIns="91440" rIns="91440" bIns="91440" numCol="1" spcCol="1270" anchor="ctr" anchorCtr="0">
          <a:no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marL="0" lvl="0" indent="0" algn="l" defTabSz="1066800" rtl="0">
            <a:lnSpc>
              <a:spcPct val="90000"/>
            </a:lnSpc>
            <a:spcBef>
              <a:spcPct val="0"/>
            </a:spcBef>
            <a:spcAft>
              <a:spcPct val="35000"/>
            </a:spcAft>
            <a:buNone/>
          </a:pPr>
          <a:r>
            <a:rPr lang="en-US" sz="2400" b="1" kern="1200" cap="all" spc="0" dirty="0">
              <a:ln w="0"/>
              <a:solidFill>
                <a:schemeClr val="tx1"/>
              </a:solidFill>
              <a:effectLst>
                <a:reflection blurRad="12700" stA="50000" endPos="50000" dist="5000" dir="5400000" sy="-100000" rotWithShape="0"/>
              </a:effectLst>
              <a:latin typeface="Arial" pitchFamily="34" charset="0"/>
              <a:ea typeface="Arial Unicode MS" pitchFamily="34" charset="-128"/>
              <a:cs typeface="Arial" pitchFamily="34" charset="0"/>
            </a:rPr>
            <a:t>Outline :</a:t>
          </a:r>
        </a:p>
      </dsp:txBody>
      <dsp:txXfrm>
        <a:off x="54167" y="54167"/>
        <a:ext cx="2483954" cy="100128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69371A-416B-43C6-8AB8-138152ED8164}">
      <dsp:nvSpPr>
        <dsp:cNvPr id="0" name=""/>
        <dsp:cNvSpPr/>
      </dsp:nvSpPr>
      <dsp:spPr>
        <a:xfrm>
          <a:off x="0" y="70988"/>
          <a:ext cx="7772400" cy="3506963"/>
        </a:xfrm>
        <a:prstGeom prst="roundRect">
          <a:avLst/>
        </a:prstGeom>
        <a:solidFill>
          <a:schemeClr val="bg1"/>
        </a:solidFill>
        <a:ln w="25400"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dirty="0">
              <a:solidFill>
                <a:schemeClr val="tx1"/>
              </a:solidFill>
              <a:latin typeface="+mn-lt"/>
              <a:cs typeface="Arial" pitchFamily="34" charset="0"/>
            </a:rPr>
            <a:t>1. Introduction </a:t>
          </a:r>
        </a:p>
        <a:p>
          <a:pPr marL="0" lvl="0" indent="0" algn="l" defTabSz="1155700" rtl="0">
            <a:lnSpc>
              <a:spcPct val="90000"/>
            </a:lnSpc>
            <a:spcBef>
              <a:spcPct val="0"/>
            </a:spcBef>
            <a:spcAft>
              <a:spcPct val="35000"/>
            </a:spcAft>
            <a:buNone/>
          </a:pPr>
          <a:r>
            <a:rPr lang="en-US" sz="2600" kern="1200" dirty="0">
              <a:solidFill>
                <a:schemeClr val="tx1"/>
              </a:solidFill>
              <a:latin typeface="+mn-lt"/>
              <a:cs typeface="Arial" pitchFamily="34" charset="0"/>
            </a:rPr>
            <a:t>2. Algorithm ( flow chart )</a:t>
          </a:r>
        </a:p>
        <a:p>
          <a:pPr marL="0" lvl="0" indent="0" algn="l" defTabSz="1155700" rtl="0">
            <a:lnSpc>
              <a:spcPct val="90000"/>
            </a:lnSpc>
            <a:spcBef>
              <a:spcPct val="0"/>
            </a:spcBef>
            <a:spcAft>
              <a:spcPct val="35000"/>
            </a:spcAft>
            <a:buNone/>
          </a:pPr>
          <a:r>
            <a:rPr lang="en-US" sz="2600" kern="1200" baseline="0" dirty="0">
              <a:solidFill>
                <a:schemeClr val="tx1"/>
              </a:solidFill>
              <a:latin typeface="+mn-lt"/>
              <a:cs typeface="Arial" pitchFamily="34" charset="0"/>
            </a:rPr>
            <a:t>3. Functional Block Diagram</a:t>
          </a:r>
        </a:p>
        <a:p>
          <a:pPr marL="0" lvl="0" indent="0" algn="l" defTabSz="1155700" rtl="0">
            <a:lnSpc>
              <a:spcPct val="90000"/>
            </a:lnSpc>
            <a:spcBef>
              <a:spcPct val="0"/>
            </a:spcBef>
            <a:spcAft>
              <a:spcPct val="35000"/>
            </a:spcAft>
            <a:buNone/>
          </a:pPr>
          <a:r>
            <a:rPr lang="en-US" sz="2600" kern="1200" baseline="0" dirty="0">
              <a:solidFill>
                <a:schemeClr val="tx1"/>
              </a:solidFill>
              <a:latin typeface="+mn-lt"/>
              <a:cs typeface="Arial" pitchFamily="34" charset="0"/>
            </a:rPr>
            <a:t>4. Results</a:t>
          </a:r>
        </a:p>
        <a:p>
          <a:pPr marL="0" lvl="0" indent="0" algn="l" defTabSz="1155700" rtl="0">
            <a:lnSpc>
              <a:spcPct val="90000"/>
            </a:lnSpc>
            <a:spcBef>
              <a:spcPct val="0"/>
            </a:spcBef>
            <a:spcAft>
              <a:spcPct val="35000"/>
            </a:spcAft>
            <a:buNone/>
          </a:pPr>
          <a:r>
            <a:rPr lang="en-US" sz="2600" kern="1200" dirty="0">
              <a:solidFill>
                <a:schemeClr val="tx1"/>
              </a:solidFill>
              <a:latin typeface="+mn-lt"/>
              <a:cs typeface="Arial" pitchFamily="34" charset="0"/>
            </a:rPr>
            <a:t>5. Conclusion</a:t>
          </a:r>
        </a:p>
        <a:p>
          <a:pPr marL="0" lvl="0" indent="0" algn="l" defTabSz="1155700">
            <a:lnSpc>
              <a:spcPct val="90000"/>
            </a:lnSpc>
            <a:spcBef>
              <a:spcPct val="0"/>
            </a:spcBef>
            <a:spcAft>
              <a:spcPct val="35000"/>
            </a:spcAft>
            <a:buNone/>
          </a:pPr>
          <a:r>
            <a:rPr lang="en-US" sz="2600" kern="1200" dirty="0">
              <a:solidFill>
                <a:schemeClr val="tx1"/>
              </a:solidFill>
              <a:latin typeface="+mn-lt"/>
              <a:cs typeface="Arial" pitchFamily="34" charset="0"/>
            </a:rPr>
            <a:t>6. Future Work</a:t>
          </a:r>
          <a:endParaRPr lang="en-US" sz="2600" kern="1200" dirty="0">
            <a:solidFill>
              <a:schemeClr val="tx1"/>
            </a:solidFill>
            <a:latin typeface="+mn-lt"/>
          </a:endParaRPr>
        </a:p>
      </dsp:txBody>
      <dsp:txXfrm>
        <a:off x="171196" y="242184"/>
        <a:ext cx="7430008" cy="316457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13634B6-77F1-4288-8567-413E516BA3D3}">
      <dsp:nvSpPr>
        <dsp:cNvPr id="0" name=""/>
        <dsp:cNvSpPr/>
      </dsp:nvSpPr>
      <dsp:spPr>
        <a:xfrm>
          <a:off x="0" y="9622"/>
          <a:ext cx="7817988" cy="4919599"/>
        </a:xfrm>
        <a:prstGeom prst="roundRect">
          <a:avLst/>
        </a:prstGeom>
        <a:solidFill>
          <a:schemeClr val="lt1"/>
        </a:solidFill>
        <a:ln w="25400" cap="flat" cmpd="sng" algn="ctr">
          <a:solidFill>
            <a:schemeClr val="accent3"/>
          </a:solidFill>
          <a:prstDash val="solid"/>
        </a:ln>
        <a:effectLst/>
      </dsp:spPr>
      <dsp:style>
        <a:lnRef idx="2">
          <a:schemeClr val="accent3"/>
        </a:lnRef>
        <a:fillRef idx="1">
          <a:schemeClr val="lt1"/>
        </a:fillRef>
        <a:effectRef idx="0">
          <a:schemeClr val="accent3"/>
        </a:effectRef>
        <a:fontRef idx="minor">
          <a:schemeClr val="dk1"/>
        </a:fontRef>
      </dsp:style>
      <dsp:txBody>
        <a:bodyPr spcFirstLastPara="0" vert="horz" wrap="square" lIns="83820" tIns="83820" rIns="83820" bIns="83820" numCol="1" spcCol="1270" anchor="ctr" anchorCtr="0">
          <a:noAutofit/>
        </a:bodyPr>
        <a:lstStyle/>
        <a:p>
          <a:pPr marL="0" lvl="0" indent="0" algn="just" defTabSz="977900" rtl="0">
            <a:lnSpc>
              <a:spcPct val="90000"/>
            </a:lnSpc>
            <a:spcBef>
              <a:spcPct val="0"/>
            </a:spcBef>
            <a:spcAft>
              <a:spcPct val="35000"/>
            </a:spcAft>
            <a:buNone/>
          </a:pPr>
          <a:endParaRPr lang="en-US" sz="2200" kern="1200" dirty="0">
            <a:latin typeface="Arial" pitchFamily="34" charset="0"/>
            <a:cs typeface="Arial" pitchFamily="34" charset="0"/>
          </a:endParaRPr>
        </a:p>
        <a:p>
          <a:pPr marL="0" lvl="0" indent="0" algn="just" defTabSz="977900" rtl="0">
            <a:lnSpc>
              <a:spcPct val="90000"/>
            </a:lnSpc>
            <a:spcBef>
              <a:spcPct val="0"/>
            </a:spcBef>
            <a:spcAft>
              <a:spcPct val="35000"/>
            </a:spcAft>
            <a:buNone/>
          </a:pPr>
          <a:endParaRPr lang="en-US" sz="2200" kern="1200" dirty="0">
            <a:latin typeface="Arial" pitchFamily="34" charset="0"/>
            <a:cs typeface="Arial" pitchFamily="34" charset="0"/>
          </a:endParaRPr>
        </a:p>
        <a:p>
          <a:pPr marL="0" lvl="0" indent="0" algn="just" defTabSz="977900" rtl="0">
            <a:lnSpc>
              <a:spcPct val="90000"/>
            </a:lnSpc>
            <a:spcBef>
              <a:spcPct val="0"/>
            </a:spcBef>
            <a:spcAft>
              <a:spcPct val="35000"/>
            </a:spcAft>
            <a:buNone/>
          </a:pPr>
          <a:r>
            <a:rPr lang="en-US" sz="2200" kern="1200" dirty="0">
              <a:latin typeface="+mn-lt"/>
              <a:cs typeface="Arial" pitchFamily="34" charset="0"/>
            </a:rPr>
            <a:t>Traditionally attendance is marked manually by teachers and they must make sure correct attendance is marked for respective student. </a:t>
          </a:r>
        </a:p>
        <a:p>
          <a:pPr marL="0" lvl="0" indent="0" algn="just" defTabSz="977900" rtl="0">
            <a:lnSpc>
              <a:spcPct val="90000"/>
            </a:lnSpc>
            <a:spcBef>
              <a:spcPct val="0"/>
            </a:spcBef>
            <a:spcAft>
              <a:spcPct val="35000"/>
            </a:spcAft>
            <a:buNone/>
          </a:pPr>
          <a:endParaRPr lang="en-US" sz="2200" kern="1200" dirty="0">
            <a:latin typeface="Arial" pitchFamily="34" charset="0"/>
            <a:cs typeface="Arial" pitchFamily="34" charset="0"/>
          </a:endParaRPr>
        </a:p>
        <a:p>
          <a:pPr marL="0" lvl="0" indent="0" algn="just" defTabSz="977900" rtl="0">
            <a:lnSpc>
              <a:spcPct val="90000"/>
            </a:lnSpc>
            <a:spcBef>
              <a:spcPct val="0"/>
            </a:spcBef>
            <a:spcAft>
              <a:spcPct val="35000"/>
            </a:spcAft>
            <a:buNone/>
          </a:pPr>
          <a:endParaRPr lang="en-US" sz="2200" kern="1200" dirty="0">
            <a:latin typeface="Arial" pitchFamily="34" charset="0"/>
            <a:cs typeface="Arial" pitchFamily="34" charset="0"/>
          </a:endParaRPr>
        </a:p>
        <a:p>
          <a:pPr marL="0" lvl="0" indent="0" algn="just" defTabSz="977900" rtl="0">
            <a:lnSpc>
              <a:spcPct val="90000"/>
            </a:lnSpc>
            <a:spcBef>
              <a:spcPct val="0"/>
            </a:spcBef>
            <a:spcAft>
              <a:spcPct val="35000"/>
            </a:spcAft>
            <a:buNone/>
          </a:pPr>
          <a:endParaRPr lang="en-US" sz="2200" kern="1200" dirty="0">
            <a:latin typeface="Arial" pitchFamily="34" charset="0"/>
            <a:cs typeface="Arial" pitchFamily="34" charset="0"/>
          </a:endParaRPr>
        </a:p>
        <a:p>
          <a:pPr marL="0" lvl="0" indent="0" algn="just" defTabSz="977900" rtl="0">
            <a:lnSpc>
              <a:spcPct val="90000"/>
            </a:lnSpc>
            <a:spcBef>
              <a:spcPct val="0"/>
            </a:spcBef>
            <a:spcAft>
              <a:spcPct val="35000"/>
            </a:spcAft>
            <a:buNone/>
          </a:pPr>
          <a:endParaRPr lang="en-US" sz="2200" kern="1200" dirty="0">
            <a:latin typeface="Arial" pitchFamily="34" charset="0"/>
            <a:cs typeface="Arial" pitchFamily="34" charset="0"/>
          </a:endParaRPr>
        </a:p>
        <a:p>
          <a:pPr marL="0" lvl="0" indent="0" algn="just" defTabSz="977900" rtl="0">
            <a:lnSpc>
              <a:spcPct val="90000"/>
            </a:lnSpc>
            <a:spcBef>
              <a:spcPct val="0"/>
            </a:spcBef>
            <a:spcAft>
              <a:spcPct val="35000"/>
            </a:spcAft>
            <a:buNone/>
          </a:pPr>
          <a:endParaRPr lang="en-US" sz="2200" kern="1200" dirty="0">
            <a:latin typeface="Arial" pitchFamily="34" charset="0"/>
            <a:cs typeface="Arial" pitchFamily="34" charset="0"/>
          </a:endParaRPr>
        </a:p>
        <a:p>
          <a:pPr marL="0" lvl="0" indent="0" algn="just" defTabSz="977900" rtl="0">
            <a:lnSpc>
              <a:spcPct val="90000"/>
            </a:lnSpc>
            <a:spcBef>
              <a:spcPct val="0"/>
            </a:spcBef>
            <a:spcAft>
              <a:spcPct val="35000"/>
            </a:spcAft>
            <a:buNone/>
          </a:pPr>
          <a:r>
            <a:rPr lang="en-US" sz="2200" kern="1200" dirty="0">
              <a:solidFill>
                <a:schemeClr val="tx1"/>
              </a:solidFill>
              <a:latin typeface="+mn-lt"/>
              <a:cs typeface="Arial" pitchFamily="34" charset="0"/>
            </a:rPr>
            <a:t>This whole process wastes some of lecture time and part of correct information is missed due to fraudulent and proxy cases.</a:t>
          </a:r>
        </a:p>
      </dsp:txBody>
      <dsp:txXfrm>
        <a:off x="240155" y="249777"/>
        <a:ext cx="7337678" cy="4439289"/>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1DB02A-21FB-4B6D-95AE-A42CDB413DCF}">
      <dsp:nvSpPr>
        <dsp:cNvPr id="0" name=""/>
        <dsp:cNvSpPr/>
      </dsp:nvSpPr>
      <dsp:spPr>
        <a:xfrm>
          <a:off x="0" y="0"/>
          <a:ext cx="4320480" cy="943445"/>
        </a:xfrm>
        <a:prstGeom prst="roundRect">
          <a:avLst/>
        </a:prstGeom>
        <a:gradFill rotWithShape="1">
          <a:gsLst>
            <a:gs pos="0">
              <a:schemeClr val="accent3">
                <a:tint val="50000"/>
                <a:satMod val="300000"/>
              </a:schemeClr>
            </a:gs>
            <a:gs pos="35000">
              <a:schemeClr val="accent3">
                <a:tint val="37000"/>
                <a:satMod val="300000"/>
              </a:schemeClr>
            </a:gs>
            <a:gs pos="100000">
              <a:schemeClr val="accent3">
                <a:tint val="15000"/>
                <a:satMod val="350000"/>
              </a:schemeClr>
            </a:gs>
          </a:gsLst>
          <a:lin ang="16200000" scaled="1"/>
        </a:gradFill>
        <a:ln w="9525" cap="flat" cmpd="sng" algn="ctr">
          <a:solidFill>
            <a:schemeClr val="accent3">
              <a:shade val="95000"/>
              <a:satMod val="105000"/>
            </a:schemeClr>
          </a:solidFill>
          <a:prstDash val="solid"/>
        </a:ln>
        <a:effectLst>
          <a:outerShdw blurRad="40000" dist="20000" dir="5400000" rotWithShape="0">
            <a:srgbClr val="000000">
              <a:alpha val="38000"/>
            </a:srgbClr>
          </a:outerShdw>
        </a:effectLst>
      </dsp:spPr>
      <dsp:style>
        <a:lnRef idx="1">
          <a:schemeClr val="accent3"/>
        </a:lnRef>
        <a:fillRef idx="2">
          <a:schemeClr val="accent3"/>
        </a:fillRef>
        <a:effectRef idx="1">
          <a:schemeClr val="accent3"/>
        </a:effectRef>
        <a:fontRef idx="minor">
          <a:schemeClr val="dk1"/>
        </a:fontRef>
      </dsp:style>
      <dsp:txBody>
        <a:bodyPr spcFirstLastPara="0" vert="horz" wrap="square" lIns="91440" tIns="91440" rIns="91440" bIns="91440" numCol="1" spcCol="1270" anchor="ctr" anchorCtr="0">
          <a:no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marL="0" lvl="0" indent="0" algn="l" defTabSz="1066800" rtl="0">
            <a:lnSpc>
              <a:spcPct val="90000"/>
            </a:lnSpc>
            <a:spcBef>
              <a:spcPct val="0"/>
            </a:spcBef>
            <a:spcAft>
              <a:spcPct val="35000"/>
            </a:spcAft>
            <a:buNone/>
          </a:pPr>
          <a:r>
            <a:rPr lang="en-US" sz="2400" b="1" kern="1200" cap="all" spc="0" dirty="0">
              <a:ln w="0"/>
              <a:solidFill>
                <a:schemeClr val="tx1"/>
              </a:solidFill>
              <a:effectLst>
                <a:reflection blurRad="12700" stA="50000" endPos="50000" dist="5000" dir="5400000" sy="-100000" rotWithShape="0"/>
              </a:effectLst>
              <a:latin typeface="Arial" pitchFamily="34" charset="0"/>
              <a:ea typeface="Arial Unicode MS" pitchFamily="34" charset="-128"/>
              <a:cs typeface="Arial" pitchFamily="34" charset="0"/>
            </a:rPr>
            <a:t>Introduction :</a:t>
          </a:r>
        </a:p>
      </dsp:txBody>
      <dsp:txXfrm>
        <a:off x="46055" y="46055"/>
        <a:ext cx="4228370" cy="851335"/>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DCDF62-C024-4A82-8E82-C4575B459B2C}">
      <dsp:nvSpPr>
        <dsp:cNvPr id="0" name=""/>
        <dsp:cNvSpPr/>
      </dsp:nvSpPr>
      <dsp:spPr>
        <a:xfrm>
          <a:off x="0" y="989242"/>
          <a:ext cx="8028384" cy="3958777"/>
        </a:xfrm>
        <a:prstGeom prst="roundRect">
          <a:avLst/>
        </a:prstGeom>
        <a:solidFill>
          <a:schemeClr val="lt1"/>
        </a:solidFill>
        <a:ln w="25400" cap="flat" cmpd="sng" algn="ctr">
          <a:solidFill>
            <a:schemeClr val="accent3"/>
          </a:solidFill>
          <a:prstDash val="solid"/>
        </a:ln>
        <a:effectLst/>
      </dsp:spPr>
      <dsp:style>
        <a:lnRef idx="2">
          <a:schemeClr val="accent3"/>
        </a:lnRef>
        <a:fillRef idx="1">
          <a:schemeClr val="lt1"/>
        </a:fillRef>
        <a:effectRef idx="0">
          <a:schemeClr val="accent3"/>
        </a:effectRef>
        <a:fontRef idx="minor">
          <a:schemeClr val="dk1"/>
        </a:fontRef>
      </dsp:style>
      <dsp:txBody>
        <a:bodyPr spcFirstLastPara="0" vert="horz" wrap="square" lIns="91440" tIns="91440" rIns="91440" bIns="91440" numCol="1" spcCol="1270" anchor="ctr" anchorCtr="0">
          <a:noAutofit/>
        </a:bodyPr>
        <a:lstStyle/>
        <a:p>
          <a:pPr marL="0" lvl="0" indent="0" algn="just" defTabSz="1066800" rtl="0">
            <a:lnSpc>
              <a:spcPct val="90000"/>
            </a:lnSpc>
            <a:spcBef>
              <a:spcPct val="0"/>
            </a:spcBef>
            <a:spcAft>
              <a:spcPct val="35000"/>
            </a:spcAft>
            <a:buNone/>
          </a:pPr>
          <a:r>
            <a:rPr lang="en-US" sz="2400" kern="1200" dirty="0">
              <a:solidFill>
                <a:schemeClr val="tx1"/>
              </a:solidFill>
              <a:latin typeface="+mn-lt"/>
              <a:cs typeface="Arial" pitchFamily="34" charset="0"/>
            </a:rPr>
            <a:t>In order to determine classroom attendance, face detection and face recognition are performed. Face detection is used to determine the location of the faces in the classroom image and extract sub images for each face. Then, in face recognition, the face images detected will be compared with the data base consisting of images of students in the class, and attendance will be recorded accordingly.</a:t>
          </a:r>
        </a:p>
      </dsp:txBody>
      <dsp:txXfrm>
        <a:off x="193252" y="1182494"/>
        <a:ext cx="7641880" cy="3572273"/>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1DB02A-21FB-4B6D-95AE-A42CDB413DCF}">
      <dsp:nvSpPr>
        <dsp:cNvPr id="0" name=""/>
        <dsp:cNvSpPr/>
      </dsp:nvSpPr>
      <dsp:spPr>
        <a:xfrm>
          <a:off x="0" y="0"/>
          <a:ext cx="2825593" cy="943445"/>
        </a:xfrm>
        <a:prstGeom prst="roundRect">
          <a:avLst/>
        </a:prstGeom>
        <a:gradFill rotWithShape="1">
          <a:gsLst>
            <a:gs pos="0">
              <a:schemeClr val="accent3">
                <a:tint val="50000"/>
                <a:satMod val="300000"/>
              </a:schemeClr>
            </a:gs>
            <a:gs pos="35000">
              <a:schemeClr val="accent3">
                <a:tint val="37000"/>
                <a:satMod val="300000"/>
              </a:schemeClr>
            </a:gs>
            <a:gs pos="100000">
              <a:schemeClr val="accent3">
                <a:tint val="15000"/>
                <a:satMod val="350000"/>
              </a:schemeClr>
            </a:gs>
          </a:gsLst>
          <a:lin ang="16200000" scaled="1"/>
        </a:gradFill>
        <a:ln w="9525" cap="flat" cmpd="sng" algn="ctr">
          <a:solidFill>
            <a:schemeClr val="accent3">
              <a:shade val="95000"/>
              <a:satMod val="105000"/>
            </a:schemeClr>
          </a:solidFill>
          <a:prstDash val="solid"/>
        </a:ln>
        <a:effectLst>
          <a:outerShdw blurRad="40000" dist="20000" dir="5400000" rotWithShape="0">
            <a:srgbClr val="000000">
              <a:alpha val="38000"/>
            </a:srgbClr>
          </a:outerShdw>
        </a:effectLst>
      </dsp:spPr>
      <dsp:style>
        <a:lnRef idx="1">
          <a:schemeClr val="accent3"/>
        </a:lnRef>
        <a:fillRef idx="2">
          <a:schemeClr val="accent3"/>
        </a:fillRef>
        <a:effectRef idx="1">
          <a:schemeClr val="accent3"/>
        </a:effectRef>
        <a:fontRef idx="minor">
          <a:schemeClr val="dk1"/>
        </a:fontRef>
      </dsp:style>
      <dsp:txBody>
        <a:bodyPr spcFirstLastPara="0" vert="horz" wrap="square" lIns="91440" tIns="91440" rIns="91440" bIns="91440" numCol="1" spcCol="1270" anchor="ctr" anchorCtr="0">
          <a:no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marL="0" lvl="0" indent="0" algn="l" defTabSz="1066800" rtl="0">
            <a:lnSpc>
              <a:spcPct val="90000"/>
            </a:lnSpc>
            <a:spcBef>
              <a:spcPct val="0"/>
            </a:spcBef>
            <a:spcAft>
              <a:spcPct val="35000"/>
            </a:spcAft>
            <a:buNone/>
          </a:pPr>
          <a:r>
            <a:rPr lang="en-US" sz="2400" b="1" kern="1200" cap="all" spc="0" dirty="0">
              <a:ln w="0"/>
              <a:solidFill>
                <a:schemeClr val="tx1"/>
              </a:solidFill>
              <a:effectLst>
                <a:reflection blurRad="12700" stA="50000" endPos="50000" dist="5000" dir="5400000" sy="-100000" rotWithShape="0"/>
              </a:effectLst>
              <a:latin typeface="Arial" pitchFamily="34" charset="0"/>
              <a:ea typeface="Arial Unicode MS" pitchFamily="34" charset="-128"/>
              <a:cs typeface="Arial" pitchFamily="34" charset="0"/>
            </a:rPr>
            <a:t>Introduction :</a:t>
          </a:r>
        </a:p>
      </dsp:txBody>
      <dsp:txXfrm>
        <a:off x="46055" y="46055"/>
        <a:ext cx="2733483" cy="851335"/>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207D37-DC90-447F-A0EC-848B7A6E0794}">
      <dsp:nvSpPr>
        <dsp:cNvPr id="0" name=""/>
        <dsp:cNvSpPr/>
      </dsp:nvSpPr>
      <dsp:spPr>
        <a:xfrm>
          <a:off x="2481921" y="0"/>
          <a:ext cx="3604761" cy="949768"/>
        </a:xfrm>
        <a:prstGeom prst="roundRect">
          <a:avLst/>
        </a:prstGeom>
        <a:gradFill rotWithShape="1">
          <a:gsLst>
            <a:gs pos="0">
              <a:schemeClr val="accent3">
                <a:tint val="50000"/>
                <a:satMod val="300000"/>
              </a:schemeClr>
            </a:gs>
            <a:gs pos="35000">
              <a:schemeClr val="accent3">
                <a:tint val="37000"/>
                <a:satMod val="300000"/>
              </a:schemeClr>
            </a:gs>
            <a:gs pos="100000">
              <a:schemeClr val="accent3">
                <a:tint val="15000"/>
                <a:satMod val="350000"/>
              </a:schemeClr>
            </a:gs>
          </a:gsLst>
          <a:lin ang="16200000" scaled="1"/>
        </a:gradFill>
        <a:ln w="9525" cap="flat" cmpd="sng" algn="ctr">
          <a:solidFill>
            <a:schemeClr val="accent3">
              <a:shade val="95000"/>
              <a:satMod val="105000"/>
            </a:schemeClr>
          </a:solidFill>
          <a:prstDash val="solid"/>
        </a:ln>
        <a:effectLst>
          <a:outerShdw blurRad="40000" dist="20000" dir="5400000" rotWithShape="0">
            <a:srgbClr val="000000">
              <a:alpha val="38000"/>
            </a:srgbClr>
          </a:outerShdw>
        </a:effectLst>
      </dsp:spPr>
      <dsp:style>
        <a:lnRef idx="1">
          <a:schemeClr val="accent3"/>
        </a:lnRef>
        <a:fillRef idx="2">
          <a:schemeClr val="accent3"/>
        </a:fillRef>
        <a:effectRef idx="1">
          <a:schemeClr val="accent3"/>
        </a:effectRef>
        <a:fontRef idx="minor">
          <a:schemeClr val="dk1"/>
        </a:fontRef>
      </dsp:style>
      <dsp:txBody>
        <a:bodyPr spcFirstLastPara="0" vert="horz" wrap="square" lIns="114300" tIns="114300" rIns="114300" bIns="114300" numCol="1" spcCol="1270" anchor="ctr" anchorCtr="0">
          <a:no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marL="0" lvl="0" indent="0" algn="l" defTabSz="1333500" rtl="0">
            <a:lnSpc>
              <a:spcPct val="90000"/>
            </a:lnSpc>
            <a:spcBef>
              <a:spcPct val="0"/>
            </a:spcBef>
            <a:spcAft>
              <a:spcPct val="35000"/>
            </a:spcAft>
            <a:buNone/>
          </a:pPr>
          <a:r>
            <a:rPr lang="en-US" sz="3000" b="1" kern="1200" cap="all" spc="0" dirty="0">
              <a:ln w="0"/>
              <a:solidFill>
                <a:schemeClr val="tx1"/>
              </a:solidFill>
              <a:effectLst>
                <a:reflection blurRad="12700" stA="50000" endPos="50000" dist="5000" dir="5400000" sy="-100000" rotWithShape="0"/>
              </a:effectLst>
              <a:latin typeface="Arial" pitchFamily="34" charset="0"/>
              <a:ea typeface="Arial Unicode MS" pitchFamily="34" charset="-128"/>
              <a:cs typeface="Arial" pitchFamily="34" charset="0"/>
            </a:rPr>
            <a:t>Significance:</a:t>
          </a:r>
        </a:p>
      </dsp:txBody>
      <dsp:txXfrm>
        <a:off x="2528285" y="46364"/>
        <a:ext cx="3512033" cy="857040"/>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rings+Icon">
  <dgm:title val="Interconnected Rings"/>
  <dgm:desc val="Use to show overlapping or interconnected ideas or concepts. The first seven lines of Level 1 text correspond with a circle. Unused text does not appear, but remains available if you switch layouts.  "/>
  <dgm:catLst>
    <dgm:cat type="relationship" pri="32000"/>
    <dgm:cat type="officeonline" pri="6000"/>
  </dgm:catLst>
  <dgm:sampData useDef="1">
    <dgm:dataModel>
      <dgm:ptLst/>
      <dgm:bg/>
      <dgm:whole/>
    </dgm:dataModel>
  </dgm:sampData>
  <dgm:styleData>
    <dgm:dataModel>
      <dgm:ptLst>
        <dgm:pt modelId="0" type="doc"/>
        <dgm:pt modelId="10"/>
        <dgm:pt modelId="20"/>
      </dgm:ptLst>
      <dgm:cxnLst>
        <dgm:cxn modelId="30" srcId="0" destId="10" srcOrd="0" destOrd="0"/>
        <dgm:cxn modelId="40" srcId="0" destId="20" srcOrd="1" destOrd="0"/>
      </dgm:cxnLst>
      <dgm:bg/>
      <dgm:whole/>
    </dgm:dataModel>
  </dgm:styleData>
  <dgm:clrData>
    <dgm:dataModel>
      <dgm:ptLst>
        <dgm:pt modelId="0" type="doc"/>
        <dgm:pt modelId="10"/>
        <dgm:pt modelId="20"/>
        <dgm:pt modelId="30"/>
        <dgm:pt modelId="40"/>
      </dgm:ptLst>
      <dgm:cxnLst>
        <dgm:cxn modelId="50" srcId="0" destId="10" srcOrd="0" destOrd="0"/>
        <dgm:cxn modelId="60" srcId="0" destId="20" srcOrd="1" destOrd="0"/>
        <dgm:cxn modelId="70" srcId="0" destId="30" srcOrd="2" destOrd="0"/>
        <dgm:cxn modelId="80" srcId="0" destId="40" srcOrd="2" destOrd="0"/>
      </dgm:cxnLst>
      <dgm:bg/>
      <dgm:whole/>
    </dgm:dataModel>
  </dgm:clrData>
  <dgm:layoutNode name="Name0">
    <dgm:varLst>
      <dgm:chMax val="7"/>
      <dgm:dir/>
      <dgm:resizeHandles val="exact"/>
    </dgm:varLst>
    <dgm:choose name="Name1">
      <dgm:if name="Name2" axis="ch" ptType="node" func="cnt" op="lt" val="1">
        <dgm:alg type="composite"/>
        <dgm:shape xmlns:r="http://schemas.openxmlformats.org/officeDocument/2006/relationships" r:blip="">
          <dgm:adjLst/>
        </dgm:shape>
        <dgm:presOf/>
        <dgm:constrLst/>
        <dgm:ruleLst/>
      </dgm:if>
      <dgm:if name="Name3" axis="ch" ptType="node" func="cnt" op="equ" val="1">
        <dgm:alg type="composite">
          <dgm:param type="ar" val="1"/>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dgm:constr type="h" for="ch" forName="ellipse1" refType="h"/>
        </dgm:constrLst>
      </dgm:if>
      <dgm:if name="Name4" axis="ch" ptType="node" func="cnt" op="equ" val="2">
        <dgm:alg type="composite">
          <dgm:param type="ar" val="0.9086"/>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6602"/>
          <dgm:constr type="h" for="ch" forName="ellipse1" refType="h" fact="0.5999"/>
          <dgm:constr type="l" for="ch" forName="ellipse2" refType="w" fact="0.3398"/>
          <dgm:constr type="t" for="ch" forName="ellipse2" refType="h" fact="0.4001"/>
          <dgm:constr type="w" for="ch" forName="ellipse2" refType="w" fact="0.6602"/>
          <dgm:constr type="h" for="ch" forName="ellipse2" refType="h" fact="0.5999"/>
        </dgm:constrLst>
      </dgm:if>
      <dgm:if name="Name5" axis="ch" ptType="node" func="cnt" op="equ" val="3">
        <dgm:alg type="composite">
          <dgm:param type="ar" val="1.2171"/>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4929"/>
          <dgm:constr type="h" for="ch" forName="ellipse1" refType="h" fact="0.5999"/>
          <dgm:constr type="l" for="ch" forName="ellipse2" refType="w" fact="0.2537"/>
          <dgm:constr type="t" for="ch" forName="ellipse2" refType="h" fact="0.4001"/>
          <dgm:constr type="w" for="ch" forName="ellipse2" refType="w" fact="0.4929"/>
          <dgm:constr type="h" for="ch" forName="ellipse2" refType="h" fact="0.5999"/>
          <dgm:constr type="l" for="ch" forName="ellipse3" refType="w" fact="0.5071"/>
          <dgm:constr type="t" for="ch" forName="ellipse3" refType="h" fact="0"/>
          <dgm:constr type="w" for="ch" forName="ellipse3" refType="w" fact="0.4929"/>
          <dgm:constr type="h" for="ch" forName="ellipse3" refType="h" fact="0.5999"/>
        </dgm:constrLst>
      </dgm:if>
      <dgm:if name="Name6" axis="ch" ptType="node" func="cnt" op="equ" val="4">
        <dgm:alg type="composite">
          <dgm:param type="ar" val="1.5255"/>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3932"/>
          <dgm:constr type="h" for="ch" forName="ellipse1" refType="h" fact="0.5999"/>
          <dgm:constr type="l" for="ch" forName="ellipse2" refType="w" fact="0.2023"/>
          <dgm:constr type="t" for="ch" forName="ellipse2" refType="h" fact="0.4001"/>
          <dgm:constr type="w" for="ch" forName="ellipse2" refType="w" fact="0.3932"/>
          <dgm:constr type="h" for="ch" forName="ellipse2" refType="h" fact="0.5999"/>
          <dgm:constr type="l" for="ch" forName="ellipse3" refType="w" fact="0.4045"/>
          <dgm:constr type="t" for="ch" forName="ellipse3" refType="h" fact="0"/>
          <dgm:constr type="w" for="ch" forName="ellipse3" refType="w" fact="0.3932"/>
          <dgm:constr type="h" for="ch" forName="ellipse3" refType="h" fact="0.5999"/>
          <dgm:constr type="l" for="ch" forName="ellipse4" refType="w" fact="0.6068"/>
          <dgm:constr type="t" for="ch" forName="ellipse4" refType="h" fact="0.4001"/>
          <dgm:constr type="w" for="ch" forName="ellipse4" refType="w" fact="0.3932"/>
          <dgm:constr type="h" for="ch" forName="ellipse4" refType="h" fact="0.5999"/>
        </dgm:constrLst>
      </dgm:if>
      <dgm:if name="Name7" axis="ch" ptType="node" func="cnt" op="equ" val="5">
        <dgm:alg type="composite">
          <dgm:param type="ar" val="1.834"/>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3271"/>
          <dgm:constr type="h" for="ch" forName="ellipse1" refType="h" fact="0.5999"/>
          <dgm:constr type="l" for="ch" forName="ellipse2" refType="w" fact="0.1682"/>
          <dgm:constr type="t" for="ch" forName="ellipse2" refType="h" fact="0.4001"/>
          <dgm:constr type="w" for="ch" forName="ellipse2" refType="w" fact="0.3271"/>
          <dgm:constr type="h" for="ch" forName="ellipse2" refType="h" fact="0.5999"/>
          <dgm:constr type="l" for="ch" forName="ellipse3" refType="w" fact="0.3365"/>
          <dgm:constr type="t" for="ch" forName="ellipse3" refType="h" fact="0"/>
          <dgm:constr type="w" for="ch" forName="ellipse3" refType="w" fact="0.3271"/>
          <dgm:constr type="h" for="ch" forName="ellipse3" refType="h" fact="0.5999"/>
          <dgm:constr type="l" for="ch" forName="ellipse4" refType="w" fact="0.5047"/>
          <dgm:constr type="t" for="ch" forName="ellipse4" refType="h" fact="0.4001"/>
          <dgm:constr type="w" for="ch" forName="ellipse4" refType="w" fact="0.3271"/>
          <dgm:constr type="h" for="ch" forName="ellipse4" refType="h" fact="0.5999"/>
          <dgm:constr type="l" for="ch" forName="ellipse5" refType="w" fact="0.6729"/>
          <dgm:constr type="t" for="ch" forName="ellipse5" refType="h" fact="0"/>
          <dgm:constr type="w" for="ch" forName="ellipse5" refType="w" fact="0.3271"/>
          <dgm:constr type="h" for="ch" forName="ellipse5" refType="h" fact="0.5999"/>
        </dgm:constrLst>
      </dgm:if>
      <dgm:if name="Name8" axis="ch" ptType="node" func="cnt" op="equ" val="6">
        <dgm:alg type="composite">
          <dgm:param type="ar" val="2.1873"/>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278"/>
          <dgm:constr type="h" for="ch" forName="ellipse1" refType="h" fact="0.6081"/>
          <dgm:constr type="l" for="ch" forName="ellipse2" refType="w" fact="0.1444"/>
          <dgm:constr type="t" for="ch" forName="ellipse2" refType="h" fact="0.3919"/>
          <dgm:constr type="w" for="ch" forName="ellipse2" refType="w" fact="0.278"/>
          <dgm:constr type="h" for="ch" forName="ellipse2" refType="h" fact="0.6081"/>
          <dgm:constr type="l" for="ch" forName="ellipse3" refType="w" fact="0.2888"/>
          <dgm:constr type="t" for="ch" forName="ellipse3" refType="h" fact="0"/>
          <dgm:constr type="w" for="ch" forName="ellipse3" refType="w" fact="0.278"/>
          <dgm:constr type="h" for="ch" forName="ellipse3" refType="h" fact="0.6081"/>
          <dgm:constr type="l" for="ch" forName="ellipse4" refType="w" fact="0.4332"/>
          <dgm:constr type="t" for="ch" forName="ellipse4" refType="h" fact="0.3919"/>
          <dgm:constr type="w" for="ch" forName="ellipse4" refType="w" fact="0.278"/>
          <dgm:constr type="h" for="ch" forName="ellipse4" refType="h" fact="0.6081"/>
          <dgm:constr type="l" for="ch" forName="ellipse5" refType="w" fact="0.5776"/>
          <dgm:constr type="t" for="ch" forName="ellipse5" refType="h" fact="0"/>
          <dgm:constr type="w" for="ch" forName="ellipse5" refType="w" fact="0.278"/>
          <dgm:constr type="h" for="ch" forName="ellipse5" refType="h" fact="0.6081"/>
          <dgm:constr type="l" for="ch" forName="ellipse6" refType="w" fact="0.722"/>
          <dgm:constr type="t" for="ch" forName="ellipse6" refType="h" fact="0.3919"/>
          <dgm:constr type="w" for="ch" forName="ellipse6" refType="w" fact="0.278"/>
          <dgm:constr type="h" for="ch" forName="ellipse6" refType="h" fact="0.6081"/>
        </dgm:constrLst>
      </dgm:if>
      <dgm:else name="Name9">
        <dgm:alg type="composite">
          <dgm:param type="ar" val="2.3466"/>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2455"/>
          <dgm:constr type="h" for="ch" forName="ellipse1" refType="h" fact="0.5761"/>
          <dgm:constr type="l" for="ch" forName="ellipse2" refType="w" fact="0.1257"/>
          <dgm:constr type="t" for="ch" forName="ellipse2" refType="h" fact="0.4239"/>
          <dgm:constr type="w" for="ch" forName="ellipse2" refType="w" fact="0.2455"/>
          <dgm:constr type="h" for="ch" forName="ellipse2" refType="h" fact="0.5761"/>
          <dgm:constr type="l" for="ch" forName="ellipse3" refType="w" fact="0.2515"/>
          <dgm:constr type="t" for="ch" forName="ellipse3" refType="h" fact="0"/>
          <dgm:constr type="w" for="ch" forName="ellipse3" refType="w" fact="0.2455"/>
          <dgm:constr type="h" for="ch" forName="ellipse3" refType="h" fact="0.5761"/>
          <dgm:constr type="l" for="ch" forName="ellipse4" refType="w" fact="0.3772"/>
          <dgm:constr type="t" for="ch" forName="ellipse4" refType="h" fact="0.4239"/>
          <dgm:constr type="w" for="ch" forName="ellipse4" refType="w" fact="0.2455"/>
          <dgm:constr type="h" for="ch" forName="ellipse4" refType="h" fact="0.5761"/>
          <dgm:constr type="l" for="ch" forName="ellipse5" refType="w" fact="0.503"/>
          <dgm:constr type="t" for="ch" forName="ellipse5" refType="h" fact="0"/>
          <dgm:constr type="w" for="ch" forName="ellipse5" refType="w" fact="0.2455"/>
          <dgm:constr type="h" for="ch" forName="ellipse5" refType="h" fact="0.5761"/>
          <dgm:constr type="l" for="ch" forName="ellipse6" refType="w" fact="0.6287"/>
          <dgm:constr type="t" for="ch" forName="ellipse6" refType="h" fact="0.4239"/>
          <dgm:constr type="w" for="ch" forName="ellipse6" refType="w" fact="0.2455"/>
          <dgm:constr type="h" for="ch" forName="ellipse6" refType="h" fact="0.5761"/>
          <dgm:constr type="l" for="ch" forName="ellipse7" refType="w" fact="0.7545"/>
          <dgm:constr type="t" for="ch" forName="ellipse7" refType="h" fact="0"/>
          <dgm:constr type="w" for="ch" forName="ellipse7" refType="w" fact="0.2455"/>
          <dgm:constr type="h" for="ch" forName="ellipse7" refType="h" fact="0.5761"/>
        </dgm:constrLst>
      </dgm:else>
    </dgm:choose>
    <dgm:choose name="Name10">
      <dgm:if name="Name11" axis="ch" ptType="node" func="cnt" op="gte" val="1">
        <dgm:layoutNode name="ellipse1" styleLbl="vennNode1">
          <dgm:varLst>
            <dgm:bulletEnabled val="1"/>
          </dgm:varLst>
          <dgm:alg type="tx"/>
          <dgm:shape xmlns:r="http://schemas.openxmlformats.org/officeDocument/2006/relationships" type="ellipse" r:blip="">
            <dgm:adjLst/>
          </dgm:shape>
          <dgm:choose name="Name12">
            <dgm:if name="Name13" func="var" arg="dir" op="equ" val="norm">
              <dgm:presOf axis="ch desOrSelf" ptType="node node" st="1 1" cnt="1 0"/>
            </dgm:if>
            <dgm:else name="Name14">
              <dgm:choose name="Name15">
                <dgm:if name="Name16" axis="ch" ptType="node" func="cnt" op="equ" val="1">
                  <dgm:presOf axis="ch desOrSelf" ptType="node node" st="1 1" cnt="1 0"/>
                </dgm:if>
                <dgm:if name="Name17" axis="ch" ptType="node" func="cnt" op="equ" val="2">
                  <dgm:presOf axis="ch desOrSelf" ptType="node node" st="2 1" cnt="1 0"/>
                </dgm:if>
                <dgm:if name="Name18" axis="ch" ptType="node" func="cnt" op="equ" val="3">
                  <dgm:presOf axis="ch desOrSelf" ptType="node node" st="3 1" cnt="1 0"/>
                </dgm:if>
                <dgm:if name="Name19" axis="ch" ptType="node" func="cnt" op="equ" val="4">
                  <dgm:presOf axis="ch desOrSelf" ptType="node node" st="4 1" cnt="1 0"/>
                </dgm:if>
                <dgm:if name="Name20" axis="ch" ptType="node" func="cnt" op="equ" val="5">
                  <dgm:presOf axis="ch desOrSelf" ptType="node node" st="5 1" cnt="1 0"/>
                </dgm:if>
                <dgm:if name="Name21" axis="ch" ptType="node" func="cnt" op="equ" val="6">
                  <dgm:presOf axis="ch desOrSelf" ptType="node node" st="6 1" cnt="1 0"/>
                </dgm:if>
                <dgm:if name="Name22" axis="ch" ptType="node" func="cnt" op="gte" val="7">
                  <dgm:presOf axis="ch desOrSelf" ptType="node node" st="7 1" cnt="1 0"/>
                </dgm:if>
                <dgm:else name="Name23"/>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4"/>
    </dgm:choose>
    <dgm:choose name="Name25">
      <dgm:if name="Name26" axis="ch" ptType="node" func="cnt" op="gte" val="2">
        <dgm:layoutNode name="ellipse2" styleLbl="vennNode1">
          <dgm:varLst>
            <dgm:bulletEnabled val="1"/>
          </dgm:varLst>
          <dgm:alg type="tx"/>
          <dgm:choose name="Name27">
            <dgm:if name="Name28" func="var" arg="dir" op="equ" val="norm">
              <dgm:shape xmlns:r="http://schemas.openxmlformats.org/officeDocument/2006/relationships" type="ellipse" r:blip="">
                <dgm:adjLst/>
              </dgm:shape>
              <dgm:presOf axis="ch desOrSelf" ptType="node node" st="2 1" cnt="1 0"/>
            </dgm:if>
            <dgm:else name="Name29">
              <dgm:shape xmlns:r="http://schemas.openxmlformats.org/officeDocument/2006/relationships" type="ellipse" r:blip="" zOrderOff="-2">
                <dgm:adjLst/>
              </dgm:shape>
              <dgm:choose name="Name30">
                <dgm:if name="Name31" axis="ch" ptType="node" func="cnt" op="equ" val="2">
                  <dgm:presOf axis="ch desOrSelf" ptType="node node" st="1 1" cnt="1 0"/>
                </dgm:if>
                <dgm:if name="Name32" axis="ch" ptType="node" func="cnt" op="equ" val="3">
                  <dgm:presOf axis="ch desOrSelf" ptType="node node" st="2 1" cnt="1 0"/>
                </dgm:if>
                <dgm:if name="Name33" axis="ch" ptType="node" func="cnt" op="equ" val="4">
                  <dgm:presOf axis="ch desOrSelf" ptType="node node" st="3 1" cnt="1 0"/>
                </dgm:if>
                <dgm:if name="Name34" axis="ch" ptType="node" func="cnt" op="equ" val="5">
                  <dgm:presOf axis="ch desOrSelf" ptType="node node" st="4 1" cnt="1 0"/>
                </dgm:if>
                <dgm:if name="Name35" axis="ch" ptType="node" func="cnt" op="equ" val="6">
                  <dgm:presOf axis="ch desOrSelf" ptType="node node" st="5 1" cnt="1 0"/>
                </dgm:if>
                <dgm:if name="Name36" axis="ch" ptType="node" func="cnt" op="gte" val="7">
                  <dgm:presOf axis="ch desOrSelf" ptType="node node" st="6 1" cnt="1 0"/>
                </dgm:if>
                <dgm:else name="Name37"/>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38"/>
    </dgm:choose>
    <dgm:choose name="Name39">
      <dgm:if name="Name40" axis="ch" ptType="node" func="cnt" op="gte" val="3">
        <dgm:layoutNode name="ellipse3" styleLbl="vennNode1">
          <dgm:varLst>
            <dgm:bulletEnabled val="1"/>
          </dgm:varLst>
          <dgm:alg type="tx"/>
          <dgm:shape xmlns:r="http://schemas.openxmlformats.org/officeDocument/2006/relationships" type="ellipse" r:blip="">
            <dgm:adjLst/>
          </dgm:shape>
          <dgm:choose name="Name41">
            <dgm:if name="Name42" func="var" arg="dir" op="equ" val="norm">
              <dgm:shape xmlns:r="http://schemas.openxmlformats.org/officeDocument/2006/relationships" type="ellipse" r:blip="">
                <dgm:adjLst/>
              </dgm:shape>
              <dgm:presOf axis="ch desOrSelf" ptType="node node" st="3 1" cnt="1 0"/>
            </dgm:if>
            <dgm:else name="Name43">
              <dgm:shape xmlns:r="http://schemas.openxmlformats.org/officeDocument/2006/relationships" type="ellipse" r:blip="" zOrderOff="-4">
                <dgm:adjLst/>
              </dgm:shape>
              <dgm:choose name="Name44">
                <dgm:if name="Name45" axis="ch" ptType="node" func="cnt" op="equ" val="3">
                  <dgm:presOf axis="ch desOrSelf" ptType="node node" st="1 1" cnt="1 0"/>
                </dgm:if>
                <dgm:if name="Name46" axis="ch" ptType="node" func="cnt" op="equ" val="4">
                  <dgm:presOf axis="ch desOrSelf" ptType="node node" st="2 1" cnt="1 0"/>
                </dgm:if>
                <dgm:if name="Name47" axis="ch" ptType="node" func="cnt" op="equ" val="5">
                  <dgm:presOf axis="ch desOrSelf" ptType="node node" st="3 1" cnt="1 0"/>
                </dgm:if>
                <dgm:if name="Name48" axis="ch" ptType="node" func="cnt" op="equ" val="6">
                  <dgm:presOf axis="ch desOrSelf" ptType="node node" st="4 1" cnt="1 0"/>
                </dgm:if>
                <dgm:if name="Name49" axis="ch" ptType="node" func="cnt" op="gte" val="7">
                  <dgm:presOf axis="ch desOrSelf" ptType="node node" st="5 1" cnt="1 0"/>
                </dgm:if>
                <dgm:else name="Name50"/>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1"/>
    </dgm:choose>
    <dgm:choose name="Name52">
      <dgm:if name="Name53" axis="ch" ptType="node" func="cnt" op="gte" val="4">
        <dgm:layoutNode name="ellipse4" styleLbl="vennNode1">
          <dgm:varLst>
            <dgm:bulletEnabled val="1"/>
          </dgm:varLst>
          <dgm:alg type="tx"/>
          <dgm:choose name="Name54">
            <dgm:if name="Name55" func="var" arg="dir" op="equ" val="norm">
              <dgm:shape xmlns:r="http://schemas.openxmlformats.org/officeDocument/2006/relationships" type="ellipse" r:blip="">
                <dgm:adjLst/>
              </dgm:shape>
              <dgm:presOf axis="ch desOrSelf" ptType="node node" st="4 1" cnt="1 0"/>
            </dgm:if>
            <dgm:else name="Name56">
              <dgm:shape xmlns:r="http://schemas.openxmlformats.org/officeDocument/2006/relationships" type="ellipse" r:blip="" zOrderOff="-6">
                <dgm:adjLst/>
              </dgm:shape>
              <dgm:choose name="Name57">
                <dgm:if name="Name58" axis="ch" ptType="node" func="cnt" op="equ" val="4">
                  <dgm:presOf axis="ch desOrSelf" ptType="node node" st="1 1" cnt="1 0"/>
                </dgm:if>
                <dgm:if name="Name59" axis="ch" ptType="node" func="cnt" op="equ" val="5">
                  <dgm:presOf axis="ch desOrSelf" ptType="node node" st="2 1" cnt="1 0"/>
                </dgm:if>
                <dgm:if name="Name60" axis="ch" ptType="node" func="cnt" op="equ" val="6">
                  <dgm:presOf axis="ch desOrSelf" ptType="node node" st="3 1" cnt="1 0"/>
                </dgm:if>
                <dgm:if name="Name61" axis="ch" ptType="node" func="cnt" op="gte" val="7">
                  <dgm:presOf axis="ch desOrSelf" ptType="node node" st="4 1" cnt="1 0"/>
                </dgm:if>
                <dgm:else name="Name62"/>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3"/>
    </dgm:choose>
    <dgm:choose name="Name64">
      <dgm:if name="Name65" axis="ch" ptType="node" func="cnt" op="gte" val="5">
        <dgm:layoutNode name="ellipse5" styleLbl="vennNode1">
          <dgm:varLst>
            <dgm:bulletEnabled val="1"/>
          </dgm:varLst>
          <dgm:alg type="tx"/>
          <dgm:choose name="Name66">
            <dgm:if name="Name67" func="var" arg="dir" op="equ" val="norm">
              <dgm:shape xmlns:r="http://schemas.openxmlformats.org/officeDocument/2006/relationships" type="ellipse" r:blip="">
                <dgm:adjLst/>
              </dgm:shape>
              <dgm:presOf axis="ch desOrSelf" ptType="node node" st="5 1" cnt="1 0"/>
            </dgm:if>
            <dgm:else name="Name68">
              <dgm:shape xmlns:r="http://schemas.openxmlformats.org/officeDocument/2006/relationships" type="ellipse" r:blip="" zOrderOff="-8">
                <dgm:adjLst/>
              </dgm:shape>
              <dgm:choose name="Name69">
                <dgm:if name="Name70" axis="ch" ptType="node" func="cnt" op="equ" val="5">
                  <dgm:presOf axis="ch desOrSelf" ptType="node node" st="1 1" cnt="1 0"/>
                </dgm:if>
                <dgm:if name="Name71" axis="ch" ptType="node" func="cnt" op="equ" val="6">
                  <dgm:presOf axis="ch desOrSelf" ptType="node node" st="2 1" cnt="1 0"/>
                </dgm:if>
                <dgm:if name="Name72" axis="ch" ptType="node" func="cnt" op="gte" val="7">
                  <dgm:presOf axis="ch desOrSelf" ptType="node node" st="3 1" cnt="1 0"/>
                </dgm:if>
                <dgm:else name="Name73"/>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4"/>
    </dgm:choose>
    <dgm:choose name="Name75">
      <dgm:if name="Name76" axis="ch" ptType="node" func="cnt" op="gte" val="6">
        <dgm:layoutNode name="ellipse6" styleLbl="vennNode1">
          <dgm:varLst>
            <dgm:bulletEnabled val="1"/>
          </dgm:varLst>
          <dgm:alg type="tx"/>
          <dgm:choose name="Name77">
            <dgm:if name="Name78" func="var" arg="dir" op="equ" val="norm">
              <dgm:shape xmlns:r="http://schemas.openxmlformats.org/officeDocument/2006/relationships" type="ellipse" r:blip="">
                <dgm:adjLst/>
              </dgm:shape>
              <dgm:presOf axis="ch desOrSelf" ptType="node node" st="6 1" cnt="1 0"/>
            </dgm:if>
            <dgm:else name="Name79">
              <dgm:shape xmlns:r="http://schemas.openxmlformats.org/officeDocument/2006/relationships" type="ellipse" r:blip="" zOrderOff="-10">
                <dgm:adjLst/>
              </dgm:shape>
              <dgm:choose name="Name80">
                <dgm:if name="Name81" axis="ch" ptType="node" func="cnt" op="equ" val="6">
                  <dgm:presOf axis="ch desOrSelf" ptType="node node" st="1 1" cnt="1 0"/>
                </dgm:if>
                <dgm:if name="Name82" axis="ch" ptType="node" func="cnt" op="gte" val="7">
                  <dgm:presOf axis="ch desOrSelf" ptType="node node" st="2 1" cnt="1 0"/>
                </dgm:if>
                <dgm:else name="Name83"/>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choose name="Name85">
      <dgm:if name="Name86" axis="ch" ptType="node" func="cnt" op="gte" val="7">
        <dgm:layoutNode name="ellipse7" styleLbl="vennNode1">
          <dgm:varLst>
            <dgm:bulletEnabled val="1"/>
          </dgm:varLst>
          <dgm:alg type="tx"/>
          <dgm:choose name="Name87">
            <dgm:if name="Name88" func="var" arg="dir" op="equ" val="norm">
              <dgm:shape xmlns:r="http://schemas.openxmlformats.org/officeDocument/2006/relationships" type="ellipse" r:blip="">
                <dgm:adjLst/>
              </dgm:shape>
              <dgm:presOf axis="ch desOrSelf" ptType="node node" st="7 1" cnt="1 0"/>
            </dgm:if>
            <dgm:else name="Name89">
              <dgm:shape xmlns:r="http://schemas.openxmlformats.org/officeDocument/2006/relationships" type="ellipse" r:blip="" zOrderOff="-12">
                <dgm:adjLst/>
              </dgm:shape>
              <dgm:presOf axis="ch desOrSelf" ptType="node node" st="1 1" cnt="1 0"/>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dgm:layoutDef>
</file>

<file path=ppt/diagrams/layout1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Relationships xmlns="http://schemas.openxmlformats.org/package/2006/relationships"><Relationship Id="rId1" Type="http://schemas.openxmlformats.org/officeDocument/2006/relationships/theme" Target="../theme/theme3.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2" name="PlaceHolder 1"/>
          <p:cNvSpPr>
            <a:spLocks noGrp="1"/>
          </p:cNvSpPr>
          <p:nvPr>
            <p:ph type="sldImg"/>
          </p:nvPr>
        </p:nvSpPr>
        <p:spPr>
          <a:xfrm>
            <a:off x="216000" y="812520"/>
            <a:ext cx="7127280" cy="4008960"/>
          </a:xfrm>
          <a:prstGeom prst="rect">
            <a:avLst/>
          </a:prstGeom>
        </p:spPr>
        <p:txBody>
          <a:bodyPr lIns="0" rIns="0" tIns="0" bIns="0" anchor="ctr">
            <a:noAutofit/>
          </a:bodyPr>
          <a:p>
            <a:r>
              <a:rPr b="0" lang="en-US" sz="1800" spc="-1" strike="noStrike">
                <a:solidFill>
                  <a:srgbClr val="000000"/>
                </a:solidFill>
                <a:latin typeface="Calibri"/>
              </a:rPr>
              <a:t>Click to move the slide</a:t>
            </a:r>
            <a:endParaRPr b="0" lang="en-US" sz="1800" spc="-1" strike="noStrike">
              <a:solidFill>
                <a:srgbClr val="000000"/>
              </a:solidFill>
              <a:latin typeface="Calibri"/>
            </a:endParaRPr>
          </a:p>
        </p:txBody>
      </p:sp>
      <p:sp>
        <p:nvSpPr>
          <p:cNvPr id="83" name="PlaceHolder 2"/>
          <p:cNvSpPr>
            <a:spLocks noGrp="1"/>
          </p:cNvSpPr>
          <p:nvPr>
            <p:ph type="body"/>
          </p:nvPr>
        </p:nvSpPr>
        <p:spPr>
          <a:xfrm>
            <a:off x="756000" y="5078520"/>
            <a:ext cx="6047640" cy="4811040"/>
          </a:xfrm>
          <a:prstGeom prst="rect">
            <a:avLst/>
          </a:prstGeom>
        </p:spPr>
        <p:txBody>
          <a:bodyPr lIns="0" rIns="0" tIns="0" bIns="0">
            <a:noAutofit/>
          </a:bodyPr>
          <a:p>
            <a:r>
              <a:rPr b="0" lang="en-IN" sz="2000" spc="-1" strike="noStrike">
                <a:latin typeface="Arial"/>
              </a:rPr>
              <a:t>Click to edit the notes format</a:t>
            </a:r>
            <a:endParaRPr b="0" lang="en-IN" sz="2000" spc="-1" strike="noStrike">
              <a:latin typeface="Arial"/>
            </a:endParaRPr>
          </a:p>
        </p:txBody>
      </p:sp>
      <p:sp>
        <p:nvSpPr>
          <p:cNvPr id="84" name="PlaceHolder 3"/>
          <p:cNvSpPr>
            <a:spLocks noGrp="1"/>
          </p:cNvSpPr>
          <p:nvPr>
            <p:ph type="hdr"/>
          </p:nvPr>
        </p:nvSpPr>
        <p:spPr>
          <a:xfrm>
            <a:off x="0" y="0"/>
            <a:ext cx="3280680" cy="534240"/>
          </a:xfrm>
          <a:prstGeom prst="rect">
            <a:avLst/>
          </a:prstGeom>
        </p:spPr>
        <p:txBody>
          <a:bodyPr lIns="0" rIns="0" tIns="0" bIns="0">
            <a:noAutofit/>
          </a:bodyPr>
          <a:p>
            <a:r>
              <a:rPr b="0" lang="en-IN" sz="1400" spc="-1" strike="noStrike">
                <a:latin typeface="Times New Roman"/>
              </a:rPr>
              <a:t>&lt;header&gt;</a:t>
            </a:r>
            <a:endParaRPr b="0" lang="en-IN" sz="1400" spc="-1" strike="noStrike">
              <a:latin typeface="Times New Roman"/>
            </a:endParaRPr>
          </a:p>
        </p:txBody>
      </p:sp>
      <p:sp>
        <p:nvSpPr>
          <p:cNvPr id="85" name="PlaceHolder 4"/>
          <p:cNvSpPr>
            <a:spLocks noGrp="1"/>
          </p:cNvSpPr>
          <p:nvPr>
            <p:ph type="dt"/>
          </p:nvPr>
        </p:nvSpPr>
        <p:spPr>
          <a:xfrm>
            <a:off x="4278960" y="0"/>
            <a:ext cx="3280680" cy="534240"/>
          </a:xfrm>
          <a:prstGeom prst="rect">
            <a:avLst/>
          </a:prstGeom>
        </p:spPr>
        <p:txBody>
          <a:bodyPr lIns="0" rIns="0" tIns="0" bIns="0">
            <a:noAutofit/>
          </a:bodyPr>
          <a:p>
            <a:pPr algn="r"/>
            <a:r>
              <a:rPr b="0" lang="en-IN" sz="1400" spc="-1" strike="noStrike">
                <a:latin typeface="Times New Roman"/>
              </a:rPr>
              <a:t>&lt;date/time&gt;</a:t>
            </a:r>
            <a:endParaRPr b="0" lang="en-IN" sz="1400" spc="-1" strike="noStrike">
              <a:latin typeface="Times New Roman"/>
            </a:endParaRPr>
          </a:p>
        </p:txBody>
      </p:sp>
      <p:sp>
        <p:nvSpPr>
          <p:cNvPr id="86" name="PlaceHolder 5"/>
          <p:cNvSpPr>
            <a:spLocks noGrp="1"/>
          </p:cNvSpPr>
          <p:nvPr>
            <p:ph type="ftr"/>
          </p:nvPr>
        </p:nvSpPr>
        <p:spPr>
          <a:xfrm>
            <a:off x="0" y="10157400"/>
            <a:ext cx="3280680" cy="534240"/>
          </a:xfrm>
          <a:prstGeom prst="rect">
            <a:avLst/>
          </a:prstGeom>
        </p:spPr>
        <p:txBody>
          <a:bodyPr lIns="0" rIns="0" tIns="0" bIns="0" anchor="b">
            <a:noAutofit/>
          </a:bodyPr>
          <a:p>
            <a:r>
              <a:rPr b="0" lang="en-IN" sz="1400" spc="-1" strike="noStrike">
                <a:latin typeface="Times New Roman"/>
              </a:rPr>
              <a:t>&lt;footer&gt;</a:t>
            </a:r>
            <a:endParaRPr b="0" lang="en-IN" sz="1400" spc="-1" strike="noStrike">
              <a:latin typeface="Times New Roman"/>
            </a:endParaRPr>
          </a:p>
        </p:txBody>
      </p:sp>
      <p:sp>
        <p:nvSpPr>
          <p:cNvPr id="87" name="PlaceHolder 6"/>
          <p:cNvSpPr>
            <a:spLocks noGrp="1"/>
          </p:cNvSpPr>
          <p:nvPr>
            <p:ph type="sldNum"/>
          </p:nvPr>
        </p:nvSpPr>
        <p:spPr>
          <a:xfrm>
            <a:off x="4278960" y="10157400"/>
            <a:ext cx="3280680" cy="534240"/>
          </a:xfrm>
          <a:prstGeom prst="rect">
            <a:avLst/>
          </a:prstGeom>
        </p:spPr>
        <p:txBody>
          <a:bodyPr lIns="0" rIns="0" tIns="0" bIns="0" anchor="b">
            <a:noAutofit/>
          </a:bodyPr>
          <a:p>
            <a:pPr algn="r"/>
            <a:fld id="{43132974-D303-4AAF-80AA-46D50B3C46FE}" type="slidenum">
              <a:rPr b="0" lang="en-IN" sz="1400" spc="-1" strike="noStrike">
                <a:latin typeface="Times New Roman"/>
              </a:rPr>
              <a:t>&lt;number&gt;</a:t>
            </a:fld>
            <a:endParaRPr b="0" lang="en-IN"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5.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
</Relationships>
</file>

<file path=ppt/notesSlides/notesSlide1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5" name="PlaceHolder 1"/>
          <p:cNvSpPr>
            <a:spLocks noGrp="1"/>
          </p:cNvSpPr>
          <p:nvPr>
            <p:ph type="sldImg"/>
          </p:nvPr>
        </p:nvSpPr>
        <p:spPr>
          <a:xfrm>
            <a:off x="1143000" y="685800"/>
            <a:ext cx="4571640" cy="3428640"/>
          </a:xfrm>
          <a:prstGeom prst="rect">
            <a:avLst/>
          </a:prstGeom>
        </p:spPr>
      </p:sp>
      <p:sp>
        <p:nvSpPr>
          <p:cNvPr id="136" name="PlaceHolder 2"/>
          <p:cNvSpPr>
            <a:spLocks noGrp="1"/>
          </p:cNvSpPr>
          <p:nvPr>
            <p:ph type="body"/>
          </p:nvPr>
        </p:nvSpPr>
        <p:spPr>
          <a:xfrm>
            <a:off x="685800" y="4343400"/>
            <a:ext cx="5486040" cy="4114440"/>
          </a:xfrm>
          <a:prstGeom prst="rect">
            <a:avLst/>
          </a:prstGeom>
        </p:spPr>
        <p:txBody>
          <a:bodyPr>
            <a:noAutofit/>
          </a:bodyPr>
          <a:p>
            <a:endParaRPr b="0" lang="en-IN" sz="2000" spc="-1" strike="noStrike">
              <a:latin typeface="Arial"/>
            </a:endParaRPr>
          </a:p>
        </p:txBody>
      </p:sp>
      <p:sp>
        <p:nvSpPr>
          <p:cNvPr id="137" name="TextShape 3"/>
          <p:cNvSpPr txBox="1"/>
          <p:nvPr/>
        </p:nvSpPr>
        <p:spPr>
          <a:xfrm>
            <a:off x="3884760" y="8685360"/>
            <a:ext cx="2971440" cy="456840"/>
          </a:xfrm>
          <a:prstGeom prst="rect">
            <a:avLst/>
          </a:prstGeom>
          <a:noFill/>
          <a:ln>
            <a:noFill/>
          </a:ln>
        </p:spPr>
        <p:txBody>
          <a:bodyPr anchor="b">
            <a:noAutofit/>
          </a:bodyPr>
          <a:p>
            <a:pPr algn="r">
              <a:lnSpc>
                <a:spcPct val="100000"/>
              </a:lnSpc>
            </a:pPr>
            <a:fld id="{8FDF976D-76F1-4231-8E50-7F409C01604B}" type="slidenum">
              <a:rPr b="0" lang="en-US" sz="1200" spc="-1" strike="noStrike">
                <a:latin typeface="Times New Roman"/>
              </a:rPr>
              <a:t>&lt;number&gt;</a:t>
            </a:fld>
            <a:endParaRPr b="0" lang="en-IN" sz="1200" spc="-1" strike="noStrike">
              <a:latin typeface="Times New Roman"/>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457200" y="274680"/>
            <a:ext cx="8229240" cy="114264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27" name="PlaceHolder 2"/>
          <p:cNvSpPr>
            <a:spLocks noGrp="1"/>
          </p:cNvSpPr>
          <p:nvPr>
            <p:ph type="body"/>
          </p:nvPr>
        </p:nvSpPr>
        <p:spPr>
          <a:xfrm>
            <a:off x="457200" y="1600200"/>
            <a:ext cx="8229240" cy="2158560"/>
          </a:xfrm>
          <a:prstGeom prst="rect">
            <a:avLst/>
          </a:prstGeom>
        </p:spPr>
        <p:txBody>
          <a:bodyPr lIns="0" rIns="0" tIns="0" bIns="0">
            <a:normAutofit/>
          </a:bodyPr>
          <a:p>
            <a:endParaRPr b="0" lang="en-US" sz="3200" spc="-1" strike="noStrike">
              <a:solidFill>
                <a:srgbClr val="000000"/>
              </a:solidFill>
              <a:latin typeface="Calibri"/>
            </a:endParaRPr>
          </a:p>
        </p:txBody>
      </p:sp>
      <p:sp>
        <p:nvSpPr>
          <p:cNvPr id="28" name="PlaceHolder 3"/>
          <p:cNvSpPr>
            <a:spLocks noGrp="1"/>
          </p:cNvSpPr>
          <p:nvPr>
            <p:ph type="body"/>
          </p:nvPr>
        </p:nvSpPr>
        <p:spPr>
          <a:xfrm>
            <a:off x="457200" y="3964320"/>
            <a:ext cx="8229240" cy="2158560"/>
          </a:xfrm>
          <a:prstGeom prst="rect">
            <a:avLst/>
          </a:prstGeom>
        </p:spPr>
        <p:txBody>
          <a:bodyPr lIns="0" rIns="0" tIns="0" bIns="0">
            <a:normAutofit/>
          </a:bodyPr>
          <a:p>
            <a:endParaRPr b="0" lang="en-US" sz="3200" spc="-1" strike="noStrike">
              <a:solidFill>
                <a:srgbClr val="000000"/>
              </a:solidFill>
              <a:latin typeface="Calibri"/>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457200" y="274680"/>
            <a:ext cx="8229240" cy="114264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30" name="PlaceHolder 2"/>
          <p:cNvSpPr>
            <a:spLocks noGrp="1"/>
          </p:cNvSpPr>
          <p:nvPr>
            <p:ph type="body"/>
          </p:nvPr>
        </p:nvSpPr>
        <p:spPr>
          <a:xfrm>
            <a:off x="457200" y="1600200"/>
            <a:ext cx="4015800" cy="2158560"/>
          </a:xfrm>
          <a:prstGeom prst="rect">
            <a:avLst/>
          </a:prstGeom>
        </p:spPr>
        <p:txBody>
          <a:bodyPr lIns="0" rIns="0" tIns="0" bIns="0">
            <a:normAutofit/>
          </a:bodyPr>
          <a:p>
            <a:endParaRPr b="0" lang="en-US" sz="3200" spc="-1" strike="noStrike">
              <a:solidFill>
                <a:srgbClr val="000000"/>
              </a:solidFill>
              <a:latin typeface="Calibri"/>
            </a:endParaRPr>
          </a:p>
        </p:txBody>
      </p:sp>
      <p:sp>
        <p:nvSpPr>
          <p:cNvPr id="31" name="PlaceHolder 3"/>
          <p:cNvSpPr>
            <a:spLocks noGrp="1"/>
          </p:cNvSpPr>
          <p:nvPr>
            <p:ph type="body"/>
          </p:nvPr>
        </p:nvSpPr>
        <p:spPr>
          <a:xfrm>
            <a:off x="4674240" y="1600200"/>
            <a:ext cx="4015800" cy="2158560"/>
          </a:xfrm>
          <a:prstGeom prst="rect">
            <a:avLst/>
          </a:prstGeom>
        </p:spPr>
        <p:txBody>
          <a:bodyPr lIns="0" rIns="0" tIns="0" bIns="0">
            <a:normAutofit/>
          </a:bodyPr>
          <a:p>
            <a:endParaRPr b="0" lang="en-US" sz="3200" spc="-1" strike="noStrike">
              <a:solidFill>
                <a:srgbClr val="000000"/>
              </a:solidFill>
              <a:latin typeface="Calibri"/>
            </a:endParaRPr>
          </a:p>
        </p:txBody>
      </p:sp>
      <p:sp>
        <p:nvSpPr>
          <p:cNvPr id="32" name="PlaceHolder 4"/>
          <p:cNvSpPr>
            <a:spLocks noGrp="1"/>
          </p:cNvSpPr>
          <p:nvPr>
            <p:ph type="body"/>
          </p:nvPr>
        </p:nvSpPr>
        <p:spPr>
          <a:xfrm>
            <a:off x="457200" y="3964320"/>
            <a:ext cx="4015800" cy="2158560"/>
          </a:xfrm>
          <a:prstGeom prst="rect">
            <a:avLst/>
          </a:prstGeom>
        </p:spPr>
        <p:txBody>
          <a:bodyPr lIns="0" rIns="0" tIns="0" bIns="0">
            <a:normAutofit/>
          </a:bodyPr>
          <a:p>
            <a:endParaRPr b="0" lang="en-US" sz="3200" spc="-1" strike="noStrike">
              <a:solidFill>
                <a:srgbClr val="000000"/>
              </a:solidFill>
              <a:latin typeface="Calibri"/>
            </a:endParaRPr>
          </a:p>
        </p:txBody>
      </p:sp>
      <p:sp>
        <p:nvSpPr>
          <p:cNvPr id="33" name="PlaceHolder 5"/>
          <p:cNvSpPr>
            <a:spLocks noGrp="1"/>
          </p:cNvSpPr>
          <p:nvPr>
            <p:ph type="body"/>
          </p:nvPr>
        </p:nvSpPr>
        <p:spPr>
          <a:xfrm>
            <a:off x="4674240" y="3964320"/>
            <a:ext cx="4015800" cy="2158560"/>
          </a:xfrm>
          <a:prstGeom prst="rect">
            <a:avLst/>
          </a:prstGeom>
        </p:spPr>
        <p:txBody>
          <a:bodyPr lIns="0" rIns="0" tIns="0" bIns="0">
            <a:normAutofit/>
          </a:bodyPr>
          <a:p>
            <a:endParaRPr b="0" lang="en-US" sz="3200" spc="-1" strike="noStrike">
              <a:solidFill>
                <a:srgbClr val="000000"/>
              </a:solidFill>
              <a:latin typeface="Calibri"/>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457200" y="274680"/>
            <a:ext cx="8229240" cy="114264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35" name="PlaceHolder 2"/>
          <p:cNvSpPr>
            <a:spLocks noGrp="1"/>
          </p:cNvSpPr>
          <p:nvPr>
            <p:ph type="body"/>
          </p:nvPr>
        </p:nvSpPr>
        <p:spPr>
          <a:xfrm>
            <a:off x="457200" y="1600200"/>
            <a:ext cx="2649600" cy="2158560"/>
          </a:xfrm>
          <a:prstGeom prst="rect">
            <a:avLst/>
          </a:prstGeom>
        </p:spPr>
        <p:txBody>
          <a:bodyPr lIns="0" rIns="0" tIns="0" bIns="0">
            <a:normAutofit/>
          </a:bodyPr>
          <a:p>
            <a:endParaRPr b="0" lang="en-US" sz="3200" spc="-1" strike="noStrike">
              <a:solidFill>
                <a:srgbClr val="000000"/>
              </a:solidFill>
              <a:latin typeface="Calibri"/>
            </a:endParaRPr>
          </a:p>
        </p:txBody>
      </p:sp>
      <p:sp>
        <p:nvSpPr>
          <p:cNvPr id="36" name="PlaceHolder 3"/>
          <p:cNvSpPr>
            <a:spLocks noGrp="1"/>
          </p:cNvSpPr>
          <p:nvPr>
            <p:ph type="body"/>
          </p:nvPr>
        </p:nvSpPr>
        <p:spPr>
          <a:xfrm>
            <a:off x="3239640" y="1600200"/>
            <a:ext cx="2649600" cy="2158560"/>
          </a:xfrm>
          <a:prstGeom prst="rect">
            <a:avLst/>
          </a:prstGeom>
        </p:spPr>
        <p:txBody>
          <a:bodyPr lIns="0" rIns="0" tIns="0" bIns="0">
            <a:normAutofit/>
          </a:bodyPr>
          <a:p>
            <a:endParaRPr b="0" lang="en-US" sz="3200" spc="-1" strike="noStrike">
              <a:solidFill>
                <a:srgbClr val="000000"/>
              </a:solidFill>
              <a:latin typeface="Calibri"/>
            </a:endParaRPr>
          </a:p>
        </p:txBody>
      </p:sp>
      <p:sp>
        <p:nvSpPr>
          <p:cNvPr id="37" name="PlaceHolder 4"/>
          <p:cNvSpPr>
            <a:spLocks noGrp="1"/>
          </p:cNvSpPr>
          <p:nvPr>
            <p:ph type="body"/>
          </p:nvPr>
        </p:nvSpPr>
        <p:spPr>
          <a:xfrm>
            <a:off x="6022080" y="1600200"/>
            <a:ext cx="2649600" cy="2158560"/>
          </a:xfrm>
          <a:prstGeom prst="rect">
            <a:avLst/>
          </a:prstGeom>
        </p:spPr>
        <p:txBody>
          <a:bodyPr lIns="0" rIns="0" tIns="0" bIns="0">
            <a:normAutofit/>
          </a:bodyPr>
          <a:p>
            <a:endParaRPr b="0" lang="en-US" sz="3200" spc="-1" strike="noStrike">
              <a:solidFill>
                <a:srgbClr val="000000"/>
              </a:solidFill>
              <a:latin typeface="Calibri"/>
            </a:endParaRPr>
          </a:p>
        </p:txBody>
      </p:sp>
      <p:sp>
        <p:nvSpPr>
          <p:cNvPr id="38" name="PlaceHolder 5"/>
          <p:cNvSpPr>
            <a:spLocks noGrp="1"/>
          </p:cNvSpPr>
          <p:nvPr>
            <p:ph type="body"/>
          </p:nvPr>
        </p:nvSpPr>
        <p:spPr>
          <a:xfrm>
            <a:off x="457200" y="3964320"/>
            <a:ext cx="2649600" cy="2158560"/>
          </a:xfrm>
          <a:prstGeom prst="rect">
            <a:avLst/>
          </a:prstGeom>
        </p:spPr>
        <p:txBody>
          <a:bodyPr lIns="0" rIns="0" tIns="0" bIns="0">
            <a:normAutofit/>
          </a:bodyPr>
          <a:p>
            <a:endParaRPr b="0" lang="en-US" sz="3200" spc="-1" strike="noStrike">
              <a:solidFill>
                <a:srgbClr val="000000"/>
              </a:solidFill>
              <a:latin typeface="Calibri"/>
            </a:endParaRPr>
          </a:p>
        </p:txBody>
      </p:sp>
      <p:sp>
        <p:nvSpPr>
          <p:cNvPr id="39" name="PlaceHolder 6"/>
          <p:cNvSpPr>
            <a:spLocks noGrp="1"/>
          </p:cNvSpPr>
          <p:nvPr>
            <p:ph type="body"/>
          </p:nvPr>
        </p:nvSpPr>
        <p:spPr>
          <a:xfrm>
            <a:off x="3239640" y="3964320"/>
            <a:ext cx="2649600" cy="2158560"/>
          </a:xfrm>
          <a:prstGeom prst="rect">
            <a:avLst/>
          </a:prstGeom>
        </p:spPr>
        <p:txBody>
          <a:bodyPr lIns="0" rIns="0" tIns="0" bIns="0">
            <a:normAutofit/>
          </a:bodyPr>
          <a:p>
            <a:endParaRPr b="0" lang="en-US" sz="3200" spc="-1" strike="noStrike">
              <a:solidFill>
                <a:srgbClr val="000000"/>
              </a:solidFill>
              <a:latin typeface="Calibri"/>
            </a:endParaRPr>
          </a:p>
        </p:txBody>
      </p:sp>
      <p:sp>
        <p:nvSpPr>
          <p:cNvPr id="40" name="PlaceHolder 7"/>
          <p:cNvSpPr>
            <a:spLocks noGrp="1"/>
          </p:cNvSpPr>
          <p:nvPr>
            <p:ph type="body"/>
          </p:nvPr>
        </p:nvSpPr>
        <p:spPr>
          <a:xfrm>
            <a:off x="6022080" y="3964320"/>
            <a:ext cx="2649600" cy="2158560"/>
          </a:xfrm>
          <a:prstGeom prst="rect">
            <a:avLst/>
          </a:prstGeom>
        </p:spPr>
        <p:txBody>
          <a:bodyPr lIns="0" rIns="0" tIns="0" bIns="0">
            <a:normAutofit/>
          </a:bodyPr>
          <a:p>
            <a:endParaRPr b="0" lang="en-US" sz="3200" spc="-1" strike="noStrike">
              <a:solidFill>
                <a:srgbClr val="000000"/>
              </a:solidFill>
              <a:latin typeface="Calibri"/>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6" name="PlaceHolder 1"/>
          <p:cNvSpPr>
            <a:spLocks noGrp="1"/>
          </p:cNvSpPr>
          <p:nvPr>
            <p:ph type="title"/>
          </p:nvPr>
        </p:nvSpPr>
        <p:spPr>
          <a:xfrm>
            <a:off x="457200" y="274680"/>
            <a:ext cx="8229240" cy="114264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47" name="PlaceHolder 2"/>
          <p:cNvSpPr>
            <a:spLocks noGrp="1"/>
          </p:cNvSpPr>
          <p:nvPr>
            <p:ph type="subTitle"/>
          </p:nvPr>
        </p:nvSpPr>
        <p:spPr>
          <a:xfrm>
            <a:off x="457200" y="1600200"/>
            <a:ext cx="8229240" cy="452556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457200" y="274680"/>
            <a:ext cx="8229240" cy="114264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49" name="PlaceHolder 2"/>
          <p:cNvSpPr>
            <a:spLocks noGrp="1"/>
          </p:cNvSpPr>
          <p:nvPr>
            <p:ph type="body"/>
          </p:nvPr>
        </p:nvSpPr>
        <p:spPr>
          <a:xfrm>
            <a:off x="457200" y="1600200"/>
            <a:ext cx="8229240" cy="4525560"/>
          </a:xfrm>
          <a:prstGeom prst="rect">
            <a:avLst/>
          </a:prstGeom>
        </p:spPr>
        <p:txBody>
          <a:bodyPr lIns="0" rIns="0" tIns="0" bIns="0">
            <a:normAutofit/>
          </a:bodyPr>
          <a:p>
            <a:endParaRPr b="0" lang="en-US" sz="3200" spc="-1" strike="noStrike">
              <a:solidFill>
                <a:srgbClr val="000000"/>
              </a:solidFill>
              <a:latin typeface="Calibri"/>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0" name="PlaceHolder 1"/>
          <p:cNvSpPr>
            <a:spLocks noGrp="1"/>
          </p:cNvSpPr>
          <p:nvPr>
            <p:ph type="title"/>
          </p:nvPr>
        </p:nvSpPr>
        <p:spPr>
          <a:xfrm>
            <a:off x="457200" y="274680"/>
            <a:ext cx="8229240" cy="114264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51" name="PlaceHolder 2"/>
          <p:cNvSpPr>
            <a:spLocks noGrp="1"/>
          </p:cNvSpPr>
          <p:nvPr>
            <p:ph type="body"/>
          </p:nvPr>
        </p:nvSpPr>
        <p:spPr>
          <a:xfrm>
            <a:off x="457200" y="1600200"/>
            <a:ext cx="4015800" cy="4525560"/>
          </a:xfrm>
          <a:prstGeom prst="rect">
            <a:avLst/>
          </a:prstGeom>
        </p:spPr>
        <p:txBody>
          <a:bodyPr lIns="0" rIns="0" tIns="0" bIns="0">
            <a:normAutofit/>
          </a:bodyPr>
          <a:p>
            <a:endParaRPr b="0" lang="en-US" sz="3200" spc="-1" strike="noStrike">
              <a:solidFill>
                <a:srgbClr val="000000"/>
              </a:solidFill>
              <a:latin typeface="Calibri"/>
            </a:endParaRPr>
          </a:p>
        </p:txBody>
      </p:sp>
      <p:sp>
        <p:nvSpPr>
          <p:cNvPr id="52" name="PlaceHolder 3"/>
          <p:cNvSpPr>
            <a:spLocks noGrp="1"/>
          </p:cNvSpPr>
          <p:nvPr>
            <p:ph type="body"/>
          </p:nvPr>
        </p:nvSpPr>
        <p:spPr>
          <a:xfrm>
            <a:off x="4674240" y="1600200"/>
            <a:ext cx="4015800" cy="4525560"/>
          </a:xfrm>
          <a:prstGeom prst="rect">
            <a:avLst/>
          </a:prstGeom>
        </p:spPr>
        <p:txBody>
          <a:bodyPr lIns="0" rIns="0" tIns="0" bIns="0">
            <a:normAutofit/>
          </a:bodyPr>
          <a:p>
            <a:endParaRPr b="0" lang="en-US" sz="3200" spc="-1" strike="noStrike">
              <a:solidFill>
                <a:srgbClr val="000000"/>
              </a:solidFill>
              <a:latin typeface="Calibri"/>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3" name="PlaceHolder 1"/>
          <p:cNvSpPr>
            <a:spLocks noGrp="1"/>
          </p:cNvSpPr>
          <p:nvPr>
            <p:ph type="title"/>
          </p:nvPr>
        </p:nvSpPr>
        <p:spPr>
          <a:xfrm>
            <a:off x="457200" y="274680"/>
            <a:ext cx="8229240" cy="1142640"/>
          </a:xfrm>
          <a:prstGeom prst="rect">
            <a:avLst/>
          </a:prstGeom>
        </p:spPr>
        <p:txBody>
          <a:bodyPr lIns="0" rIns="0" tIns="0" bIns="0" anchor="ctr">
            <a:noAutofit/>
          </a:bodyPr>
          <a:p>
            <a:endParaRPr b="0" lang="en-US" sz="1800" spc="-1" strike="noStrike">
              <a:solidFill>
                <a:srgbClr val="000000"/>
              </a:solidFill>
              <a:latin typeface="Calibri"/>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4" name="PlaceHolder 1"/>
          <p:cNvSpPr>
            <a:spLocks noGrp="1"/>
          </p:cNvSpPr>
          <p:nvPr>
            <p:ph type="subTitle"/>
          </p:nvPr>
        </p:nvSpPr>
        <p:spPr>
          <a:xfrm>
            <a:off x="457200" y="274680"/>
            <a:ext cx="8229240" cy="529776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457200" y="274680"/>
            <a:ext cx="8229240" cy="114264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56" name="PlaceHolder 2"/>
          <p:cNvSpPr>
            <a:spLocks noGrp="1"/>
          </p:cNvSpPr>
          <p:nvPr>
            <p:ph type="body"/>
          </p:nvPr>
        </p:nvSpPr>
        <p:spPr>
          <a:xfrm>
            <a:off x="457200" y="1600200"/>
            <a:ext cx="4015800" cy="2158560"/>
          </a:xfrm>
          <a:prstGeom prst="rect">
            <a:avLst/>
          </a:prstGeom>
        </p:spPr>
        <p:txBody>
          <a:bodyPr lIns="0" rIns="0" tIns="0" bIns="0">
            <a:normAutofit/>
          </a:bodyPr>
          <a:p>
            <a:endParaRPr b="0" lang="en-US" sz="3200" spc="-1" strike="noStrike">
              <a:solidFill>
                <a:srgbClr val="000000"/>
              </a:solidFill>
              <a:latin typeface="Calibri"/>
            </a:endParaRPr>
          </a:p>
        </p:txBody>
      </p:sp>
      <p:sp>
        <p:nvSpPr>
          <p:cNvPr id="57" name="PlaceHolder 3"/>
          <p:cNvSpPr>
            <a:spLocks noGrp="1"/>
          </p:cNvSpPr>
          <p:nvPr>
            <p:ph type="body"/>
          </p:nvPr>
        </p:nvSpPr>
        <p:spPr>
          <a:xfrm>
            <a:off x="4674240" y="1600200"/>
            <a:ext cx="4015800" cy="4525560"/>
          </a:xfrm>
          <a:prstGeom prst="rect">
            <a:avLst/>
          </a:prstGeom>
        </p:spPr>
        <p:txBody>
          <a:bodyPr lIns="0" rIns="0" tIns="0" bIns="0">
            <a:normAutofit/>
          </a:bodyPr>
          <a:p>
            <a:endParaRPr b="0" lang="en-US" sz="3200" spc="-1" strike="noStrike">
              <a:solidFill>
                <a:srgbClr val="000000"/>
              </a:solidFill>
              <a:latin typeface="Calibri"/>
            </a:endParaRPr>
          </a:p>
        </p:txBody>
      </p:sp>
      <p:sp>
        <p:nvSpPr>
          <p:cNvPr id="58" name="PlaceHolder 4"/>
          <p:cNvSpPr>
            <a:spLocks noGrp="1"/>
          </p:cNvSpPr>
          <p:nvPr>
            <p:ph type="body"/>
          </p:nvPr>
        </p:nvSpPr>
        <p:spPr>
          <a:xfrm>
            <a:off x="457200" y="3964320"/>
            <a:ext cx="4015800" cy="2158560"/>
          </a:xfrm>
          <a:prstGeom prst="rect">
            <a:avLst/>
          </a:prstGeom>
        </p:spPr>
        <p:txBody>
          <a:bodyPr lIns="0" rIns="0" tIns="0" bIns="0">
            <a:normAutofit/>
          </a:bodyPr>
          <a:p>
            <a:endParaRPr b="0" lang="en-US" sz="3200" spc="-1" strike="noStrike">
              <a:solidFill>
                <a:srgbClr val="000000"/>
              </a:solidFill>
              <a:latin typeface="Calibri"/>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457200" y="274680"/>
            <a:ext cx="8229240" cy="114264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6" name="PlaceHolder 2"/>
          <p:cNvSpPr>
            <a:spLocks noGrp="1"/>
          </p:cNvSpPr>
          <p:nvPr>
            <p:ph type="subTitle"/>
          </p:nvPr>
        </p:nvSpPr>
        <p:spPr>
          <a:xfrm>
            <a:off x="457200" y="1600200"/>
            <a:ext cx="8229240" cy="452556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457200" y="274680"/>
            <a:ext cx="8229240" cy="114264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60" name="PlaceHolder 2"/>
          <p:cNvSpPr>
            <a:spLocks noGrp="1"/>
          </p:cNvSpPr>
          <p:nvPr>
            <p:ph type="body"/>
          </p:nvPr>
        </p:nvSpPr>
        <p:spPr>
          <a:xfrm>
            <a:off x="457200" y="1600200"/>
            <a:ext cx="4015800" cy="4525560"/>
          </a:xfrm>
          <a:prstGeom prst="rect">
            <a:avLst/>
          </a:prstGeom>
        </p:spPr>
        <p:txBody>
          <a:bodyPr lIns="0" rIns="0" tIns="0" bIns="0">
            <a:normAutofit/>
          </a:bodyPr>
          <a:p>
            <a:endParaRPr b="0" lang="en-US" sz="3200" spc="-1" strike="noStrike">
              <a:solidFill>
                <a:srgbClr val="000000"/>
              </a:solidFill>
              <a:latin typeface="Calibri"/>
            </a:endParaRPr>
          </a:p>
        </p:txBody>
      </p:sp>
      <p:sp>
        <p:nvSpPr>
          <p:cNvPr id="61" name="PlaceHolder 3"/>
          <p:cNvSpPr>
            <a:spLocks noGrp="1"/>
          </p:cNvSpPr>
          <p:nvPr>
            <p:ph type="body"/>
          </p:nvPr>
        </p:nvSpPr>
        <p:spPr>
          <a:xfrm>
            <a:off x="4674240" y="1600200"/>
            <a:ext cx="4015800" cy="2158560"/>
          </a:xfrm>
          <a:prstGeom prst="rect">
            <a:avLst/>
          </a:prstGeom>
        </p:spPr>
        <p:txBody>
          <a:bodyPr lIns="0" rIns="0" tIns="0" bIns="0">
            <a:normAutofit/>
          </a:bodyPr>
          <a:p>
            <a:endParaRPr b="0" lang="en-US" sz="3200" spc="-1" strike="noStrike">
              <a:solidFill>
                <a:srgbClr val="000000"/>
              </a:solidFill>
              <a:latin typeface="Calibri"/>
            </a:endParaRPr>
          </a:p>
        </p:txBody>
      </p:sp>
      <p:sp>
        <p:nvSpPr>
          <p:cNvPr id="62" name="PlaceHolder 4"/>
          <p:cNvSpPr>
            <a:spLocks noGrp="1"/>
          </p:cNvSpPr>
          <p:nvPr>
            <p:ph type="body"/>
          </p:nvPr>
        </p:nvSpPr>
        <p:spPr>
          <a:xfrm>
            <a:off x="4674240" y="3964320"/>
            <a:ext cx="4015800" cy="2158560"/>
          </a:xfrm>
          <a:prstGeom prst="rect">
            <a:avLst/>
          </a:prstGeom>
        </p:spPr>
        <p:txBody>
          <a:bodyPr lIns="0" rIns="0" tIns="0" bIns="0">
            <a:normAutofit/>
          </a:bodyPr>
          <a:p>
            <a:endParaRPr b="0" lang="en-US" sz="3200" spc="-1" strike="noStrike">
              <a:solidFill>
                <a:srgbClr val="000000"/>
              </a:solidFill>
              <a:latin typeface="Calibri"/>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457200" y="274680"/>
            <a:ext cx="8229240" cy="114264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64" name="PlaceHolder 2"/>
          <p:cNvSpPr>
            <a:spLocks noGrp="1"/>
          </p:cNvSpPr>
          <p:nvPr>
            <p:ph type="body"/>
          </p:nvPr>
        </p:nvSpPr>
        <p:spPr>
          <a:xfrm>
            <a:off x="457200" y="1600200"/>
            <a:ext cx="4015800" cy="2158560"/>
          </a:xfrm>
          <a:prstGeom prst="rect">
            <a:avLst/>
          </a:prstGeom>
        </p:spPr>
        <p:txBody>
          <a:bodyPr lIns="0" rIns="0" tIns="0" bIns="0">
            <a:normAutofit/>
          </a:bodyPr>
          <a:p>
            <a:endParaRPr b="0" lang="en-US" sz="3200" spc="-1" strike="noStrike">
              <a:solidFill>
                <a:srgbClr val="000000"/>
              </a:solidFill>
              <a:latin typeface="Calibri"/>
            </a:endParaRPr>
          </a:p>
        </p:txBody>
      </p:sp>
      <p:sp>
        <p:nvSpPr>
          <p:cNvPr id="65" name="PlaceHolder 3"/>
          <p:cNvSpPr>
            <a:spLocks noGrp="1"/>
          </p:cNvSpPr>
          <p:nvPr>
            <p:ph type="body"/>
          </p:nvPr>
        </p:nvSpPr>
        <p:spPr>
          <a:xfrm>
            <a:off x="4674240" y="1600200"/>
            <a:ext cx="4015800" cy="2158560"/>
          </a:xfrm>
          <a:prstGeom prst="rect">
            <a:avLst/>
          </a:prstGeom>
        </p:spPr>
        <p:txBody>
          <a:bodyPr lIns="0" rIns="0" tIns="0" bIns="0">
            <a:normAutofit/>
          </a:bodyPr>
          <a:p>
            <a:endParaRPr b="0" lang="en-US" sz="3200" spc="-1" strike="noStrike">
              <a:solidFill>
                <a:srgbClr val="000000"/>
              </a:solidFill>
              <a:latin typeface="Calibri"/>
            </a:endParaRPr>
          </a:p>
        </p:txBody>
      </p:sp>
      <p:sp>
        <p:nvSpPr>
          <p:cNvPr id="66" name="PlaceHolder 4"/>
          <p:cNvSpPr>
            <a:spLocks noGrp="1"/>
          </p:cNvSpPr>
          <p:nvPr>
            <p:ph type="body"/>
          </p:nvPr>
        </p:nvSpPr>
        <p:spPr>
          <a:xfrm>
            <a:off x="457200" y="3964320"/>
            <a:ext cx="8229240" cy="2158560"/>
          </a:xfrm>
          <a:prstGeom prst="rect">
            <a:avLst/>
          </a:prstGeom>
        </p:spPr>
        <p:txBody>
          <a:bodyPr lIns="0" rIns="0" tIns="0" bIns="0">
            <a:normAutofit/>
          </a:bodyPr>
          <a:p>
            <a:endParaRPr b="0" lang="en-US" sz="3200" spc="-1" strike="noStrike">
              <a:solidFill>
                <a:srgbClr val="000000"/>
              </a:solidFill>
              <a:latin typeface="Calibri"/>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457200" y="274680"/>
            <a:ext cx="8229240" cy="114264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68" name="PlaceHolder 2"/>
          <p:cNvSpPr>
            <a:spLocks noGrp="1"/>
          </p:cNvSpPr>
          <p:nvPr>
            <p:ph type="body"/>
          </p:nvPr>
        </p:nvSpPr>
        <p:spPr>
          <a:xfrm>
            <a:off x="457200" y="1600200"/>
            <a:ext cx="8229240" cy="2158560"/>
          </a:xfrm>
          <a:prstGeom prst="rect">
            <a:avLst/>
          </a:prstGeom>
        </p:spPr>
        <p:txBody>
          <a:bodyPr lIns="0" rIns="0" tIns="0" bIns="0">
            <a:normAutofit/>
          </a:bodyPr>
          <a:p>
            <a:endParaRPr b="0" lang="en-US" sz="3200" spc="-1" strike="noStrike">
              <a:solidFill>
                <a:srgbClr val="000000"/>
              </a:solidFill>
              <a:latin typeface="Calibri"/>
            </a:endParaRPr>
          </a:p>
        </p:txBody>
      </p:sp>
      <p:sp>
        <p:nvSpPr>
          <p:cNvPr id="69" name="PlaceHolder 3"/>
          <p:cNvSpPr>
            <a:spLocks noGrp="1"/>
          </p:cNvSpPr>
          <p:nvPr>
            <p:ph type="body"/>
          </p:nvPr>
        </p:nvSpPr>
        <p:spPr>
          <a:xfrm>
            <a:off x="457200" y="3964320"/>
            <a:ext cx="8229240" cy="2158560"/>
          </a:xfrm>
          <a:prstGeom prst="rect">
            <a:avLst/>
          </a:prstGeom>
        </p:spPr>
        <p:txBody>
          <a:bodyPr lIns="0" rIns="0" tIns="0" bIns="0">
            <a:normAutofit/>
          </a:bodyPr>
          <a:p>
            <a:endParaRPr b="0" lang="en-US" sz="3200" spc="-1" strike="noStrike">
              <a:solidFill>
                <a:srgbClr val="000000"/>
              </a:solidFill>
              <a:latin typeface="Calibri"/>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457200" y="274680"/>
            <a:ext cx="8229240" cy="114264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71" name="PlaceHolder 2"/>
          <p:cNvSpPr>
            <a:spLocks noGrp="1"/>
          </p:cNvSpPr>
          <p:nvPr>
            <p:ph type="body"/>
          </p:nvPr>
        </p:nvSpPr>
        <p:spPr>
          <a:xfrm>
            <a:off x="457200" y="1600200"/>
            <a:ext cx="4015800" cy="2158560"/>
          </a:xfrm>
          <a:prstGeom prst="rect">
            <a:avLst/>
          </a:prstGeom>
        </p:spPr>
        <p:txBody>
          <a:bodyPr lIns="0" rIns="0" tIns="0" bIns="0">
            <a:normAutofit/>
          </a:bodyPr>
          <a:p>
            <a:endParaRPr b="0" lang="en-US" sz="3200" spc="-1" strike="noStrike">
              <a:solidFill>
                <a:srgbClr val="000000"/>
              </a:solidFill>
              <a:latin typeface="Calibri"/>
            </a:endParaRPr>
          </a:p>
        </p:txBody>
      </p:sp>
      <p:sp>
        <p:nvSpPr>
          <p:cNvPr id="72" name="PlaceHolder 3"/>
          <p:cNvSpPr>
            <a:spLocks noGrp="1"/>
          </p:cNvSpPr>
          <p:nvPr>
            <p:ph type="body"/>
          </p:nvPr>
        </p:nvSpPr>
        <p:spPr>
          <a:xfrm>
            <a:off x="4674240" y="1600200"/>
            <a:ext cx="4015800" cy="2158560"/>
          </a:xfrm>
          <a:prstGeom prst="rect">
            <a:avLst/>
          </a:prstGeom>
        </p:spPr>
        <p:txBody>
          <a:bodyPr lIns="0" rIns="0" tIns="0" bIns="0">
            <a:normAutofit/>
          </a:bodyPr>
          <a:p>
            <a:endParaRPr b="0" lang="en-US" sz="3200" spc="-1" strike="noStrike">
              <a:solidFill>
                <a:srgbClr val="000000"/>
              </a:solidFill>
              <a:latin typeface="Calibri"/>
            </a:endParaRPr>
          </a:p>
        </p:txBody>
      </p:sp>
      <p:sp>
        <p:nvSpPr>
          <p:cNvPr id="73" name="PlaceHolder 4"/>
          <p:cNvSpPr>
            <a:spLocks noGrp="1"/>
          </p:cNvSpPr>
          <p:nvPr>
            <p:ph type="body"/>
          </p:nvPr>
        </p:nvSpPr>
        <p:spPr>
          <a:xfrm>
            <a:off x="457200" y="3964320"/>
            <a:ext cx="4015800" cy="2158560"/>
          </a:xfrm>
          <a:prstGeom prst="rect">
            <a:avLst/>
          </a:prstGeom>
        </p:spPr>
        <p:txBody>
          <a:bodyPr lIns="0" rIns="0" tIns="0" bIns="0">
            <a:normAutofit/>
          </a:bodyPr>
          <a:p>
            <a:endParaRPr b="0" lang="en-US" sz="3200" spc="-1" strike="noStrike">
              <a:solidFill>
                <a:srgbClr val="000000"/>
              </a:solidFill>
              <a:latin typeface="Calibri"/>
            </a:endParaRPr>
          </a:p>
        </p:txBody>
      </p:sp>
      <p:sp>
        <p:nvSpPr>
          <p:cNvPr id="74" name="PlaceHolder 5"/>
          <p:cNvSpPr>
            <a:spLocks noGrp="1"/>
          </p:cNvSpPr>
          <p:nvPr>
            <p:ph type="body"/>
          </p:nvPr>
        </p:nvSpPr>
        <p:spPr>
          <a:xfrm>
            <a:off x="4674240" y="3964320"/>
            <a:ext cx="4015800" cy="2158560"/>
          </a:xfrm>
          <a:prstGeom prst="rect">
            <a:avLst/>
          </a:prstGeom>
        </p:spPr>
        <p:txBody>
          <a:bodyPr lIns="0" rIns="0" tIns="0" bIns="0">
            <a:normAutofit/>
          </a:bodyPr>
          <a:p>
            <a:endParaRPr b="0" lang="en-US" sz="3200" spc="-1" strike="noStrike">
              <a:solidFill>
                <a:srgbClr val="000000"/>
              </a:solidFill>
              <a:latin typeface="Calibri"/>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457200" y="274680"/>
            <a:ext cx="8229240" cy="114264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76" name="PlaceHolder 2"/>
          <p:cNvSpPr>
            <a:spLocks noGrp="1"/>
          </p:cNvSpPr>
          <p:nvPr>
            <p:ph type="body"/>
          </p:nvPr>
        </p:nvSpPr>
        <p:spPr>
          <a:xfrm>
            <a:off x="457200" y="1600200"/>
            <a:ext cx="2649600" cy="2158560"/>
          </a:xfrm>
          <a:prstGeom prst="rect">
            <a:avLst/>
          </a:prstGeom>
        </p:spPr>
        <p:txBody>
          <a:bodyPr lIns="0" rIns="0" tIns="0" bIns="0">
            <a:normAutofit/>
          </a:bodyPr>
          <a:p>
            <a:endParaRPr b="0" lang="en-US" sz="3200" spc="-1" strike="noStrike">
              <a:solidFill>
                <a:srgbClr val="000000"/>
              </a:solidFill>
              <a:latin typeface="Calibri"/>
            </a:endParaRPr>
          </a:p>
        </p:txBody>
      </p:sp>
      <p:sp>
        <p:nvSpPr>
          <p:cNvPr id="77" name="PlaceHolder 3"/>
          <p:cNvSpPr>
            <a:spLocks noGrp="1"/>
          </p:cNvSpPr>
          <p:nvPr>
            <p:ph type="body"/>
          </p:nvPr>
        </p:nvSpPr>
        <p:spPr>
          <a:xfrm>
            <a:off x="3239640" y="1600200"/>
            <a:ext cx="2649600" cy="2158560"/>
          </a:xfrm>
          <a:prstGeom prst="rect">
            <a:avLst/>
          </a:prstGeom>
        </p:spPr>
        <p:txBody>
          <a:bodyPr lIns="0" rIns="0" tIns="0" bIns="0">
            <a:normAutofit/>
          </a:bodyPr>
          <a:p>
            <a:endParaRPr b="0" lang="en-US" sz="3200" spc="-1" strike="noStrike">
              <a:solidFill>
                <a:srgbClr val="000000"/>
              </a:solidFill>
              <a:latin typeface="Calibri"/>
            </a:endParaRPr>
          </a:p>
        </p:txBody>
      </p:sp>
      <p:sp>
        <p:nvSpPr>
          <p:cNvPr id="78" name="PlaceHolder 4"/>
          <p:cNvSpPr>
            <a:spLocks noGrp="1"/>
          </p:cNvSpPr>
          <p:nvPr>
            <p:ph type="body"/>
          </p:nvPr>
        </p:nvSpPr>
        <p:spPr>
          <a:xfrm>
            <a:off x="6022080" y="1600200"/>
            <a:ext cx="2649600" cy="2158560"/>
          </a:xfrm>
          <a:prstGeom prst="rect">
            <a:avLst/>
          </a:prstGeom>
        </p:spPr>
        <p:txBody>
          <a:bodyPr lIns="0" rIns="0" tIns="0" bIns="0">
            <a:normAutofit/>
          </a:bodyPr>
          <a:p>
            <a:endParaRPr b="0" lang="en-US" sz="3200" spc="-1" strike="noStrike">
              <a:solidFill>
                <a:srgbClr val="000000"/>
              </a:solidFill>
              <a:latin typeface="Calibri"/>
            </a:endParaRPr>
          </a:p>
        </p:txBody>
      </p:sp>
      <p:sp>
        <p:nvSpPr>
          <p:cNvPr id="79" name="PlaceHolder 5"/>
          <p:cNvSpPr>
            <a:spLocks noGrp="1"/>
          </p:cNvSpPr>
          <p:nvPr>
            <p:ph type="body"/>
          </p:nvPr>
        </p:nvSpPr>
        <p:spPr>
          <a:xfrm>
            <a:off x="457200" y="3964320"/>
            <a:ext cx="2649600" cy="2158560"/>
          </a:xfrm>
          <a:prstGeom prst="rect">
            <a:avLst/>
          </a:prstGeom>
        </p:spPr>
        <p:txBody>
          <a:bodyPr lIns="0" rIns="0" tIns="0" bIns="0">
            <a:normAutofit/>
          </a:bodyPr>
          <a:p>
            <a:endParaRPr b="0" lang="en-US" sz="3200" spc="-1" strike="noStrike">
              <a:solidFill>
                <a:srgbClr val="000000"/>
              </a:solidFill>
              <a:latin typeface="Calibri"/>
            </a:endParaRPr>
          </a:p>
        </p:txBody>
      </p:sp>
      <p:sp>
        <p:nvSpPr>
          <p:cNvPr id="80" name="PlaceHolder 6"/>
          <p:cNvSpPr>
            <a:spLocks noGrp="1"/>
          </p:cNvSpPr>
          <p:nvPr>
            <p:ph type="body"/>
          </p:nvPr>
        </p:nvSpPr>
        <p:spPr>
          <a:xfrm>
            <a:off x="3239640" y="3964320"/>
            <a:ext cx="2649600" cy="2158560"/>
          </a:xfrm>
          <a:prstGeom prst="rect">
            <a:avLst/>
          </a:prstGeom>
        </p:spPr>
        <p:txBody>
          <a:bodyPr lIns="0" rIns="0" tIns="0" bIns="0">
            <a:normAutofit/>
          </a:bodyPr>
          <a:p>
            <a:endParaRPr b="0" lang="en-US" sz="3200" spc="-1" strike="noStrike">
              <a:solidFill>
                <a:srgbClr val="000000"/>
              </a:solidFill>
              <a:latin typeface="Calibri"/>
            </a:endParaRPr>
          </a:p>
        </p:txBody>
      </p:sp>
      <p:sp>
        <p:nvSpPr>
          <p:cNvPr id="81" name="PlaceHolder 7"/>
          <p:cNvSpPr>
            <a:spLocks noGrp="1"/>
          </p:cNvSpPr>
          <p:nvPr>
            <p:ph type="body"/>
          </p:nvPr>
        </p:nvSpPr>
        <p:spPr>
          <a:xfrm>
            <a:off x="6022080" y="3964320"/>
            <a:ext cx="2649600" cy="2158560"/>
          </a:xfrm>
          <a:prstGeom prst="rect">
            <a:avLst/>
          </a:prstGeom>
        </p:spPr>
        <p:txBody>
          <a:bodyPr lIns="0" rIns="0" tIns="0" bIns="0">
            <a:normAutofit/>
          </a:bodyPr>
          <a:p>
            <a:endParaRPr b="0" lang="en-US" sz="3200" spc="-1" strike="noStrike">
              <a:solidFill>
                <a:srgbClr val="000000"/>
              </a:solidFill>
              <a:latin typeface="Calibri"/>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457200" y="274680"/>
            <a:ext cx="8229240" cy="114264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8" name="PlaceHolder 2"/>
          <p:cNvSpPr>
            <a:spLocks noGrp="1"/>
          </p:cNvSpPr>
          <p:nvPr>
            <p:ph type="body"/>
          </p:nvPr>
        </p:nvSpPr>
        <p:spPr>
          <a:xfrm>
            <a:off x="457200" y="1600200"/>
            <a:ext cx="8229240" cy="4525560"/>
          </a:xfrm>
          <a:prstGeom prst="rect">
            <a:avLst/>
          </a:prstGeom>
        </p:spPr>
        <p:txBody>
          <a:bodyPr lIns="0" rIns="0" tIns="0" bIns="0">
            <a:normAutofit/>
          </a:bodyPr>
          <a:p>
            <a:endParaRPr b="0" lang="en-US" sz="3200" spc="-1" strike="noStrike">
              <a:solidFill>
                <a:srgbClr val="000000"/>
              </a:solidFill>
              <a:latin typeface="Calibri"/>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457200" y="274680"/>
            <a:ext cx="8229240" cy="114264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10" name="PlaceHolder 2"/>
          <p:cNvSpPr>
            <a:spLocks noGrp="1"/>
          </p:cNvSpPr>
          <p:nvPr>
            <p:ph type="body"/>
          </p:nvPr>
        </p:nvSpPr>
        <p:spPr>
          <a:xfrm>
            <a:off x="457200" y="1600200"/>
            <a:ext cx="4015800" cy="4525560"/>
          </a:xfrm>
          <a:prstGeom prst="rect">
            <a:avLst/>
          </a:prstGeom>
        </p:spPr>
        <p:txBody>
          <a:bodyPr lIns="0" rIns="0" tIns="0" bIns="0">
            <a:normAutofit/>
          </a:bodyPr>
          <a:p>
            <a:endParaRPr b="0" lang="en-US" sz="3200" spc="-1" strike="noStrike">
              <a:solidFill>
                <a:srgbClr val="000000"/>
              </a:solidFill>
              <a:latin typeface="Calibri"/>
            </a:endParaRPr>
          </a:p>
        </p:txBody>
      </p:sp>
      <p:sp>
        <p:nvSpPr>
          <p:cNvPr id="11" name="PlaceHolder 3"/>
          <p:cNvSpPr>
            <a:spLocks noGrp="1"/>
          </p:cNvSpPr>
          <p:nvPr>
            <p:ph type="body"/>
          </p:nvPr>
        </p:nvSpPr>
        <p:spPr>
          <a:xfrm>
            <a:off x="4674240" y="1600200"/>
            <a:ext cx="4015800" cy="4525560"/>
          </a:xfrm>
          <a:prstGeom prst="rect">
            <a:avLst/>
          </a:prstGeom>
        </p:spPr>
        <p:txBody>
          <a:bodyPr lIns="0" rIns="0" tIns="0" bIns="0">
            <a:normAutofit/>
          </a:bodyPr>
          <a:p>
            <a:endParaRPr b="0" lang="en-US" sz="3200" spc="-1" strike="noStrike">
              <a:solidFill>
                <a:srgbClr val="000000"/>
              </a:solidFill>
              <a:latin typeface="Calibri"/>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457200" y="274680"/>
            <a:ext cx="8229240" cy="1142640"/>
          </a:xfrm>
          <a:prstGeom prst="rect">
            <a:avLst/>
          </a:prstGeom>
        </p:spPr>
        <p:txBody>
          <a:bodyPr lIns="0" rIns="0" tIns="0" bIns="0" anchor="ctr">
            <a:noAutofit/>
          </a:bodyPr>
          <a:p>
            <a:endParaRPr b="0" lang="en-US" sz="1800" spc="-1" strike="noStrike">
              <a:solidFill>
                <a:srgbClr val="000000"/>
              </a:solidFill>
              <a:latin typeface="Calibri"/>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457200" y="274680"/>
            <a:ext cx="8229240" cy="529776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457200" y="274680"/>
            <a:ext cx="8229240" cy="114264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15" name="PlaceHolder 2"/>
          <p:cNvSpPr>
            <a:spLocks noGrp="1"/>
          </p:cNvSpPr>
          <p:nvPr>
            <p:ph type="body"/>
          </p:nvPr>
        </p:nvSpPr>
        <p:spPr>
          <a:xfrm>
            <a:off x="457200" y="1600200"/>
            <a:ext cx="4015800" cy="2158560"/>
          </a:xfrm>
          <a:prstGeom prst="rect">
            <a:avLst/>
          </a:prstGeom>
        </p:spPr>
        <p:txBody>
          <a:bodyPr lIns="0" rIns="0" tIns="0" bIns="0">
            <a:normAutofit/>
          </a:bodyPr>
          <a:p>
            <a:endParaRPr b="0" lang="en-US" sz="3200" spc="-1" strike="noStrike">
              <a:solidFill>
                <a:srgbClr val="000000"/>
              </a:solidFill>
              <a:latin typeface="Calibri"/>
            </a:endParaRPr>
          </a:p>
        </p:txBody>
      </p:sp>
      <p:sp>
        <p:nvSpPr>
          <p:cNvPr id="16" name="PlaceHolder 3"/>
          <p:cNvSpPr>
            <a:spLocks noGrp="1"/>
          </p:cNvSpPr>
          <p:nvPr>
            <p:ph type="body"/>
          </p:nvPr>
        </p:nvSpPr>
        <p:spPr>
          <a:xfrm>
            <a:off x="4674240" y="1600200"/>
            <a:ext cx="4015800" cy="4525560"/>
          </a:xfrm>
          <a:prstGeom prst="rect">
            <a:avLst/>
          </a:prstGeom>
        </p:spPr>
        <p:txBody>
          <a:bodyPr lIns="0" rIns="0" tIns="0" bIns="0">
            <a:normAutofit/>
          </a:bodyPr>
          <a:p>
            <a:endParaRPr b="0" lang="en-US" sz="3200" spc="-1" strike="noStrike">
              <a:solidFill>
                <a:srgbClr val="000000"/>
              </a:solidFill>
              <a:latin typeface="Calibri"/>
            </a:endParaRPr>
          </a:p>
        </p:txBody>
      </p:sp>
      <p:sp>
        <p:nvSpPr>
          <p:cNvPr id="17" name="PlaceHolder 4"/>
          <p:cNvSpPr>
            <a:spLocks noGrp="1"/>
          </p:cNvSpPr>
          <p:nvPr>
            <p:ph type="body"/>
          </p:nvPr>
        </p:nvSpPr>
        <p:spPr>
          <a:xfrm>
            <a:off x="457200" y="3964320"/>
            <a:ext cx="4015800" cy="2158560"/>
          </a:xfrm>
          <a:prstGeom prst="rect">
            <a:avLst/>
          </a:prstGeom>
        </p:spPr>
        <p:txBody>
          <a:bodyPr lIns="0" rIns="0" tIns="0" bIns="0">
            <a:normAutofit/>
          </a:bodyPr>
          <a:p>
            <a:endParaRPr b="0" lang="en-US" sz="3200" spc="-1" strike="noStrike">
              <a:solidFill>
                <a:srgbClr val="000000"/>
              </a:solidFill>
              <a:latin typeface="Calibri"/>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457200" y="274680"/>
            <a:ext cx="8229240" cy="114264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19" name="PlaceHolder 2"/>
          <p:cNvSpPr>
            <a:spLocks noGrp="1"/>
          </p:cNvSpPr>
          <p:nvPr>
            <p:ph type="body"/>
          </p:nvPr>
        </p:nvSpPr>
        <p:spPr>
          <a:xfrm>
            <a:off x="457200" y="1600200"/>
            <a:ext cx="4015800" cy="4525560"/>
          </a:xfrm>
          <a:prstGeom prst="rect">
            <a:avLst/>
          </a:prstGeom>
        </p:spPr>
        <p:txBody>
          <a:bodyPr lIns="0" rIns="0" tIns="0" bIns="0">
            <a:normAutofit/>
          </a:bodyPr>
          <a:p>
            <a:endParaRPr b="0" lang="en-US" sz="3200" spc="-1" strike="noStrike">
              <a:solidFill>
                <a:srgbClr val="000000"/>
              </a:solidFill>
              <a:latin typeface="Calibri"/>
            </a:endParaRPr>
          </a:p>
        </p:txBody>
      </p:sp>
      <p:sp>
        <p:nvSpPr>
          <p:cNvPr id="20" name="PlaceHolder 3"/>
          <p:cNvSpPr>
            <a:spLocks noGrp="1"/>
          </p:cNvSpPr>
          <p:nvPr>
            <p:ph type="body"/>
          </p:nvPr>
        </p:nvSpPr>
        <p:spPr>
          <a:xfrm>
            <a:off x="4674240" y="1600200"/>
            <a:ext cx="4015800" cy="2158560"/>
          </a:xfrm>
          <a:prstGeom prst="rect">
            <a:avLst/>
          </a:prstGeom>
        </p:spPr>
        <p:txBody>
          <a:bodyPr lIns="0" rIns="0" tIns="0" bIns="0">
            <a:normAutofit/>
          </a:bodyPr>
          <a:p>
            <a:endParaRPr b="0" lang="en-US" sz="3200" spc="-1" strike="noStrike">
              <a:solidFill>
                <a:srgbClr val="000000"/>
              </a:solidFill>
              <a:latin typeface="Calibri"/>
            </a:endParaRPr>
          </a:p>
        </p:txBody>
      </p:sp>
      <p:sp>
        <p:nvSpPr>
          <p:cNvPr id="21" name="PlaceHolder 4"/>
          <p:cNvSpPr>
            <a:spLocks noGrp="1"/>
          </p:cNvSpPr>
          <p:nvPr>
            <p:ph type="body"/>
          </p:nvPr>
        </p:nvSpPr>
        <p:spPr>
          <a:xfrm>
            <a:off x="4674240" y="3964320"/>
            <a:ext cx="4015800" cy="2158560"/>
          </a:xfrm>
          <a:prstGeom prst="rect">
            <a:avLst/>
          </a:prstGeom>
        </p:spPr>
        <p:txBody>
          <a:bodyPr lIns="0" rIns="0" tIns="0" bIns="0">
            <a:normAutofit/>
          </a:bodyPr>
          <a:p>
            <a:endParaRPr b="0" lang="en-US" sz="3200" spc="-1" strike="noStrike">
              <a:solidFill>
                <a:srgbClr val="000000"/>
              </a:solidFill>
              <a:latin typeface="Calibri"/>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457200" y="274680"/>
            <a:ext cx="8229240" cy="114264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23" name="PlaceHolder 2"/>
          <p:cNvSpPr>
            <a:spLocks noGrp="1"/>
          </p:cNvSpPr>
          <p:nvPr>
            <p:ph type="body"/>
          </p:nvPr>
        </p:nvSpPr>
        <p:spPr>
          <a:xfrm>
            <a:off x="457200" y="1600200"/>
            <a:ext cx="4015800" cy="2158560"/>
          </a:xfrm>
          <a:prstGeom prst="rect">
            <a:avLst/>
          </a:prstGeom>
        </p:spPr>
        <p:txBody>
          <a:bodyPr lIns="0" rIns="0" tIns="0" bIns="0">
            <a:normAutofit/>
          </a:bodyPr>
          <a:p>
            <a:endParaRPr b="0" lang="en-US" sz="3200" spc="-1" strike="noStrike">
              <a:solidFill>
                <a:srgbClr val="000000"/>
              </a:solidFill>
              <a:latin typeface="Calibri"/>
            </a:endParaRPr>
          </a:p>
        </p:txBody>
      </p:sp>
      <p:sp>
        <p:nvSpPr>
          <p:cNvPr id="24" name="PlaceHolder 3"/>
          <p:cNvSpPr>
            <a:spLocks noGrp="1"/>
          </p:cNvSpPr>
          <p:nvPr>
            <p:ph type="body"/>
          </p:nvPr>
        </p:nvSpPr>
        <p:spPr>
          <a:xfrm>
            <a:off x="4674240" y="1600200"/>
            <a:ext cx="4015800" cy="2158560"/>
          </a:xfrm>
          <a:prstGeom prst="rect">
            <a:avLst/>
          </a:prstGeom>
        </p:spPr>
        <p:txBody>
          <a:bodyPr lIns="0" rIns="0" tIns="0" bIns="0">
            <a:normAutofit/>
          </a:bodyPr>
          <a:p>
            <a:endParaRPr b="0" lang="en-US" sz="3200" spc="-1" strike="noStrike">
              <a:solidFill>
                <a:srgbClr val="000000"/>
              </a:solidFill>
              <a:latin typeface="Calibri"/>
            </a:endParaRPr>
          </a:p>
        </p:txBody>
      </p:sp>
      <p:sp>
        <p:nvSpPr>
          <p:cNvPr id="25" name="PlaceHolder 4"/>
          <p:cNvSpPr>
            <a:spLocks noGrp="1"/>
          </p:cNvSpPr>
          <p:nvPr>
            <p:ph type="body"/>
          </p:nvPr>
        </p:nvSpPr>
        <p:spPr>
          <a:xfrm>
            <a:off x="457200" y="3964320"/>
            <a:ext cx="8229240" cy="2158560"/>
          </a:xfrm>
          <a:prstGeom prst="rect">
            <a:avLst/>
          </a:prstGeom>
        </p:spPr>
        <p:txBody>
          <a:bodyPr lIns="0" rIns="0" tIns="0" bIns="0">
            <a:normAutofit/>
          </a:bodyPr>
          <a:p>
            <a:endParaRPr b="0" lang="en-US" sz="3200" spc="-1" strike="noStrike">
              <a:solidFill>
                <a:srgbClr val="000000"/>
              </a:solidFill>
              <a:latin typeface="Calibri"/>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685800" y="2130480"/>
            <a:ext cx="7772040" cy="1469520"/>
          </a:xfrm>
          <a:prstGeom prst="rect">
            <a:avLst/>
          </a:prstGeom>
        </p:spPr>
        <p:txBody>
          <a:bodyPr anchor="ctr">
            <a:noAutofit/>
          </a:bodyPr>
          <a:p>
            <a:pPr algn="ctr">
              <a:lnSpc>
                <a:spcPct val="100000"/>
              </a:lnSpc>
            </a:pPr>
            <a:r>
              <a:rPr b="0" lang="en-US" sz="4400" spc="-1" strike="noStrike">
                <a:solidFill>
                  <a:srgbClr val="000000"/>
                </a:solidFill>
                <a:latin typeface="Calibri"/>
              </a:rPr>
              <a:t>Click to edit Master </a:t>
            </a:r>
            <a:r>
              <a:rPr b="0" lang="en-US" sz="4400" spc="-1" strike="noStrike">
                <a:solidFill>
                  <a:srgbClr val="000000"/>
                </a:solidFill>
                <a:latin typeface="Calibri"/>
              </a:rPr>
              <a:t>title style</a:t>
            </a:r>
            <a:endParaRPr b="0" lang="en-US" sz="4400" spc="-1" strike="noStrike">
              <a:solidFill>
                <a:srgbClr val="000000"/>
              </a:solidFill>
              <a:latin typeface="Calibri"/>
            </a:endParaRPr>
          </a:p>
        </p:txBody>
      </p:sp>
      <p:sp>
        <p:nvSpPr>
          <p:cNvPr id="1" name="PlaceHolder 2"/>
          <p:cNvSpPr>
            <a:spLocks noGrp="1"/>
          </p:cNvSpPr>
          <p:nvPr>
            <p:ph type="dt"/>
          </p:nvPr>
        </p:nvSpPr>
        <p:spPr>
          <a:xfrm>
            <a:off x="457200" y="6356520"/>
            <a:ext cx="2133360" cy="364680"/>
          </a:xfrm>
          <a:prstGeom prst="rect">
            <a:avLst/>
          </a:prstGeom>
        </p:spPr>
        <p:txBody>
          <a:bodyPr anchor="ctr">
            <a:noAutofit/>
          </a:bodyPr>
          <a:p>
            <a:pPr>
              <a:lnSpc>
                <a:spcPct val="100000"/>
              </a:lnSpc>
            </a:pPr>
            <a:fld id="{7B5067C2-F6F6-4CB9-928C-972D63799A53}" type="datetime">
              <a:rPr b="0" lang="en-US" sz="1200" spc="-1" strike="noStrike">
                <a:solidFill>
                  <a:srgbClr val="8b8b8b"/>
                </a:solidFill>
                <a:latin typeface="Calibri"/>
              </a:rPr>
              <a:t>6/11/22</a:t>
            </a:fld>
            <a:endParaRPr b="0" lang="en-IN" sz="1200" spc="-1" strike="noStrike">
              <a:latin typeface="Times New Roman"/>
            </a:endParaRPr>
          </a:p>
        </p:txBody>
      </p:sp>
      <p:sp>
        <p:nvSpPr>
          <p:cNvPr id="2" name="PlaceHolder 3"/>
          <p:cNvSpPr>
            <a:spLocks noGrp="1"/>
          </p:cNvSpPr>
          <p:nvPr>
            <p:ph type="ftr"/>
          </p:nvPr>
        </p:nvSpPr>
        <p:spPr>
          <a:xfrm>
            <a:off x="3124080" y="6356520"/>
            <a:ext cx="2895120" cy="364680"/>
          </a:xfrm>
          <a:prstGeom prst="rect">
            <a:avLst/>
          </a:prstGeom>
        </p:spPr>
        <p:txBody>
          <a:bodyPr anchor="ctr">
            <a:noAutofit/>
          </a:bodyPr>
          <a:p>
            <a:endParaRPr b="0" lang="en-IN" sz="2400" spc="-1" strike="noStrike">
              <a:latin typeface="Times New Roman"/>
            </a:endParaRPr>
          </a:p>
        </p:txBody>
      </p:sp>
      <p:sp>
        <p:nvSpPr>
          <p:cNvPr id="3" name="PlaceHolder 4"/>
          <p:cNvSpPr>
            <a:spLocks noGrp="1"/>
          </p:cNvSpPr>
          <p:nvPr>
            <p:ph type="sldNum"/>
          </p:nvPr>
        </p:nvSpPr>
        <p:spPr>
          <a:xfrm>
            <a:off x="6553080" y="6356520"/>
            <a:ext cx="2133360" cy="364680"/>
          </a:xfrm>
          <a:prstGeom prst="rect">
            <a:avLst/>
          </a:prstGeom>
        </p:spPr>
        <p:txBody>
          <a:bodyPr anchor="ctr">
            <a:noAutofit/>
          </a:bodyPr>
          <a:p>
            <a:pPr algn="r">
              <a:lnSpc>
                <a:spcPct val="100000"/>
              </a:lnSpc>
            </a:pPr>
            <a:fld id="{348B3E8A-3952-463A-B87E-0F01F867AE1B}" type="slidenum">
              <a:rPr b="0" lang="en-US" sz="1200" spc="-1" strike="noStrike">
                <a:solidFill>
                  <a:srgbClr val="8b8b8b"/>
                </a:solidFill>
                <a:latin typeface="Calibri"/>
              </a:rPr>
              <a:t>&lt;number&gt;</a:t>
            </a:fld>
            <a:endParaRPr b="0" lang="en-IN" sz="1200" spc="-1" strike="noStrike">
              <a:latin typeface="Times New Roman"/>
            </a:endParaRPr>
          </a:p>
        </p:txBody>
      </p:sp>
      <p:sp>
        <p:nvSpPr>
          <p:cNvPr id="4" name="PlaceHolder 5"/>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solidFill>
                  <a:srgbClr val="000000"/>
                </a:solidFill>
                <a:latin typeface="Calibri"/>
              </a:rPr>
              <a:t>Click to edit the outline text format</a:t>
            </a:r>
            <a:endParaRPr b="0" lang="en-US" sz="3200" spc="-1" strike="noStrike">
              <a:solidFill>
                <a:srgbClr val="000000"/>
              </a:solidFill>
              <a:latin typeface="Calibri"/>
            </a:endParaRPr>
          </a:p>
          <a:p>
            <a:pPr lvl="1" marL="864000" indent="-324000">
              <a:spcBef>
                <a:spcPts val="1134"/>
              </a:spcBef>
              <a:buClr>
                <a:srgbClr val="000000"/>
              </a:buClr>
              <a:buSzPct val="75000"/>
              <a:buFont typeface="Symbol" charset="2"/>
              <a:buChar char=""/>
            </a:pPr>
            <a:r>
              <a:rPr b="0" lang="en-US" sz="2400" spc="-1" strike="noStrike">
                <a:solidFill>
                  <a:srgbClr val="000000"/>
                </a:solidFill>
                <a:latin typeface="Calibri"/>
              </a:rPr>
              <a:t>Second Outline Level</a:t>
            </a:r>
            <a:endParaRPr b="0" lang="en-US" sz="2400" spc="-1" strike="noStrike">
              <a:solidFill>
                <a:srgbClr val="000000"/>
              </a:solidFill>
              <a:latin typeface="Calibri"/>
            </a:endParaRPr>
          </a:p>
          <a:p>
            <a:pPr lvl="2" marL="1296000" indent="-288000">
              <a:spcBef>
                <a:spcPts val="850"/>
              </a:spcBef>
              <a:buClr>
                <a:srgbClr val="000000"/>
              </a:buClr>
              <a:buSzPct val="45000"/>
              <a:buFont typeface="Wingdings" charset="2"/>
              <a:buChar char=""/>
            </a:pPr>
            <a:r>
              <a:rPr b="0" lang="en-US" sz="2000" spc="-1" strike="noStrike">
                <a:solidFill>
                  <a:srgbClr val="000000"/>
                </a:solidFill>
                <a:latin typeface="Calibri"/>
              </a:rPr>
              <a:t>Third Outline Level</a:t>
            </a:r>
            <a:endParaRPr b="0" lang="en-US" sz="2000" spc="-1" strike="noStrike">
              <a:solidFill>
                <a:srgbClr val="000000"/>
              </a:solidFill>
              <a:latin typeface="Calibri"/>
            </a:endParaRPr>
          </a:p>
          <a:p>
            <a:pPr lvl="3" marL="1728000" indent="-216000">
              <a:spcBef>
                <a:spcPts val="567"/>
              </a:spcBef>
              <a:buClr>
                <a:srgbClr val="000000"/>
              </a:buClr>
              <a:buSzPct val="75000"/>
              <a:buFont typeface="Symbol" charset="2"/>
              <a:buChar char=""/>
            </a:pPr>
            <a:r>
              <a:rPr b="0" lang="en-US" sz="2000" spc="-1" strike="noStrike">
                <a:solidFill>
                  <a:srgbClr val="000000"/>
                </a:solidFill>
                <a:latin typeface="Calibri"/>
              </a:rPr>
              <a:t>Fourth Outline Level</a:t>
            </a:r>
            <a:endParaRPr b="0" lang="en-US" sz="2000" spc="-1" strike="noStrike">
              <a:solidFill>
                <a:srgbClr val="000000"/>
              </a:solidFill>
              <a:latin typeface="Calibri"/>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Calibri"/>
              </a:rPr>
              <a:t>Fifth Outline Level</a:t>
            </a:r>
            <a:endParaRPr b="0" lang="en-US" sz="2000" spc="-1" strike="noStrike">
              <a:solidFill>
                <a:srgbClr val="000000"/>
              </a:solidFill>
              <a:latin typeface="Calibri"/>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Calibri"/>
              </a:rPr>
              <a:t>Sixth Outline Level</a:t>
            </a:r>
            <a:endParaRPr b="0" lang="en-US" sz="2000" spc="-1" strike="noStrike">
              <a:solidFill>
                <a:srgbClr val="000000"/>
              </a:solidFill>
              <a:latin typeface="Calibri"/>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Calibri"/>
              </a:rPr>
              <a:t>Seventh Outline Level</a:t>
            </a:r>
            <a:endParaRPr b="0" lang="en-US" sz="2000" spc="-1" strike="noStrike">
              <a:solidFill>
                <a:srgbClr val="000000"/>
              </a:solidFill>
              <a:latin typeface="Calibri"/>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1" name="PlaceHolder 1"/>
          <p:cNvSpPr>
            <a:spLocks noGrp="1"/>
          </p:cNvSpPr>
          <p:nvPr>
            <p:ph type="title"/>
          </p:nvPr>
        </p:nvSpPr>
        <p:spPr>
          <a:xfrm>
            <a:off x="457200" y="274680"/>
            <a:ext cx="8229240" cy="1142640"/>
          </a:xfrm>
          <a:prstGeom prst="rect">
            <a:avLst/>
          </a:prstGeom>
        </p:spPr>
        <p:txBody>
          <a:bodyPr anchor="ctr">
            <a:noAutofit/>
          </a:bodyPr>
          <a:p>
            <a:pPr algn="ctr">
              <a:lnSpc>
                <a:spcPct val="100000"/>
              </a:lnSpc>
            </a:pPr>
            <a:r>
              <a:rPr b="0" lang="en-US" sz="4400" spc="-1" strike="noStrike">
                <a:solidFill>
                  <a:srgbClr val="000000"/>
                </a:solidFill>
                <a:latin typeface="Calibri"/>
              </a:rPr>
              <a:t>Click to </a:t>
            </a:r>
            <a:r>
              <a:rPr b="0" lang="en-US" sz="4400" spc="-1" strike="noStrike">
                <a:solidFill>
                  <a:srgbClr val="000000"/>
                </a:solidFill>
                <a:latin typeface="Calibri"/>
              </a:rPr>
              <a:t>edit </a:t>
            </a:r>
            <a:r>
              <a:rPr b="0" lang="en-US" sz="4400" spc="-1" strike="noStrike">
                <a:solidFill>
                  <a:srgbClr val="000000"/>
                </a:solidFill>
                <a:latin typeface="Calibri"/>
              </a:rPr>
              <a:t>Master </a:t>
            </a:r>
            <a:r>
              <a:rPr b="0" lang="en-US" sz="4400" spc="-1" strike="noStrike">
                <a:solidFill>
                  <a:srgbClr val="000000"/>
                </a:solidFill>
                <a:latin typeface="Calibri"/>
              </a:rPr>
              <a:t>title style</a:t>
            </a:r>
            <a:endParaRPr b="0" lang="en-US" sz="4400" spc="-1" strike="noStrike">
              <a:solidFill>
                <a:srgbClr val="000000"/>
              </a:solidFill>
              <a:latin typeface="Calibri"/>
            </a:endParaRPr>
          </a:p>
        </p:txBody>
      </p:sp>
      <p:sp>
        <p:nvSpPr>
          <p:cNvPr id="42" name="PlaceHolder 2"/>
          <p:cNvSpPr>
            <a:spLocks noGrp="1"/>
          </p:cNvSpPr>
          <p:nvPr>
            <p:ph type="body"/>
          </p:nvPr>
        </p:nvSpPr>
        <p:spPr>
          <a:xfrm>
            <a:off x="457200" y="1600200"/>
            <a:ext cx="8229240" cy="4525560"/>
          </a:xfrm>
          <a:prstGeom prst="rect">
            <a:avLst/>
          </a:prstGeom>
        </p:spPr>
        <p:txBody>
          <a:bodyPr>
            <a:noAutofit/>
          </a:bodyPr>
          <a:p>
            <a:pPr marL="343080" indent="-342720">
              <a:lnSpc>
                <a:spcPct val="100000"/>
              </a:lnSpc>
              <a:spcBef>
                <a:spcPts val="641"/>
              </a:spcBef>
              <a:buClr>
                <a:srgbClr val="000000"/>
              </a:buClr>
              <a:buFont typeface="Arial"/>
              <a:buChar char="•"/>
            </a:pPr>
            <a:r>
              <a:rPr b="0" lang="en-US" sz="3200" spc="-1" strike="noStrike">
                <a:solidFill>
                  <a:srgbClr val="000000"/>
                </a:solidFill>
                <a:latin typeface="Calibri"/>
              </a:rPr>
              <a:t>Click to edit Master text styles</a:t>
            </a:r>
            <a:endParaRPr b="0" lang="en-US" sz="3200" spc="-1" strike="noStrike">
              <a:solidFill>
                <a:srgbClr val="000000"/>
              </a:solidFill>
              <a:latin typeface="Calibri"/>
            </a:endParaRPr>
          </a:p>
          <a:p>
            <a:pPr lvl="1" marL="743040" indent="-285480">
              <a:lnSpc>
                <a:spcPct val="100000"/>
              </a:lnSpc>
              <a:spcBef>
                <a:spcPts val="561"/>
              </a:spcBef>
              <a:buClr>
                <a:srgbClr val="000000"/>
              </a:buClr>
              <a:buFont typeface="Arial"/>
              <a:buChar char="–"/>
            </a:pPr>
            <a:r>
              <a:rPr b="0" lang="en-US" sz="2800" spc="-1" strike="noStrike">
                <a:solidFill>
                  <a:srgbClr val="000000"/>
                </a:solidFill>
                <a:latin typeface="Calibri"/>
              </a:rPr>
              <a:t>Second level</a:t>
            </a:r>
            <a:endParaRPr b="0" lang="en-US" sz="2800" spc="-1" strike="noStrike">
              <a:solidFill>
                <a:srgbClr val="000000"/>
              </a:solidFill>
              <a:latin typeface="Calibri"/>
            </a:endParaRPr>
          </a:p>
          <a:p>
            <a:pPr lvl="2" marL="1143000" indent="-228240">
              <a:lnSpc>
                <a:spcPct val="100000"/>
              </a:lnSpc>
              <a:spcBef>
                <a:spcPts val="479"/>
              </a:spcBef>
              <a:buClr>
                <a:srgbClr val="000000"/>
              </a:buClr>
              <a:buFont typeface="Arial"/>
              <a:buChar char="•"/>
            </a:pPr>
            <a:r>
              <a:rPr b="0" lang="en-US" sz="2400" spc="-1" strike="noStrike">
                <a:solidFill>
                  <a:srgbClr val="000000"/>
                </a:solidFill>
                <a:latin typeface="Calibri"/>
              </a:rPr>
              <a:t>Third level</a:t>
            </a:r>
            <a:endParaRPr b="0" lang="en-US" sz="2400" spc="-1" strike="noStrike">
              <a:solidFill>
                <a:srgbClr val="000000"/>
              </a:solidFill>
              <a:latin typeface="Calibri"/>
            </a:endParaRPr>
          </a:p>
          <a:p>
            <a:pPr lvl="3" marL="1600200" indent="-228240">
              <a:lnSpc>
                <a:spcPct val="100000"/>
              </a:lnSpc>
              <a:spcBef>
                <a:spcPts val="400"/>
              </a:spcBef>
              <a:buClr>
                <a:srgbClr val="000000"/>
              </a:buClr>
              <a:buFont typeface="Arial"/>
              <a:buChar char="–"/>
            </a:pPr>
            <a:r>
              <a:rPr b="0" lang="en-US" sz="2000" spc="-1" strike="noStrike">
                <a:solidFill>
                  <a:srgbClr val="000000"/>
                </a:solidFill>
                <a:latin typeface="Calibri"/>
              </a:rPr>
              <a:t>Fourth level</a:t>
            </a:r>
            <a:endParaRPr b="0" lang="en-US" sz="2000" spc="-1" strike="noStrike">
              <a:solidFill>
                <a:srgbClr val="000000"/>
              </a:solidFill>
              <a:latin typeface="Calibri"/>
            </a:endParaRPr>
          </a:p>
          <a:p>
            <a:pPr lvl="4" marL="2057400" indent="-228240">
              <a:lnSpc>
                <a:spcPct val="100000"/>
              </a:lnSpc>
              <a:spcBef>
                <a:spcPts val="400"/>
              </a:spcBef>
              <a:buClr>
                <a:srgbClr val="000000"/>
              </a:buClr>
              <a:buFont typeface="Arial"/>
              <a:buChar char="»"/>
            </a:pPr>
            <a:r>
              <a:rPr b="0" lang="en-US" sz="2000" spc="-1" strike="noStrike">
                <a:solidFill>
                  <a:srgbClr val="000000"/>
                </a:solidFill>
                <a:latin typeface="Calibri"/>
              </a:rPr>
              <a:t>Fifth level</a:t>
            </a:r>
            <a:endParaRPr b="0" lang="en-US" sz="2000" spc="-1" strike="noStrike">
              <a:solidFill>
                <a:srgbClr val="000000"/>
              </a:solidFill>
              <a:latin typeface="Calibri"/>
            </a:endParaRPr>
          </a:p>
        </p:txBody>
      </p:sp>
      <p:sp>
        <p:nvSpPr>
          <p:cNvPr id="43" name="PlaceHolder 3"/>
          <p:cNvSpPr>
            <a:spLocks noGrp="1"/>
          </p:cNvSpPr>
          <p:nvPr>
            <p:ph type="dt"/>
          </p:nvPr>
        </p:nvSpPr>
        <p:spPr>
          <a:xfrm>
            <a:off x="457200" y="6356520"/>
            <a:ext cx="2133360" cy="364680"/>
          </a:xfrm>
          <a:prstGeom prst="rect">
            <a:avLst/>
          </a:prstGeom>
        </p:spPr>
        <p:txBody>
          <a:bodyPr anchor="ctr">
            <a:noAutofit/>
          </a:bodyPr>
          <a:p>
            <a:pPr>
              <a:lnSpc>
                <a:spcPct val="100000"/>
              </a:lnSpc>
            </a:pPr>
            <a:fld id="{73C24CC1-9EE1-487A-88B8-3F5B0698B21F}" type="datetime">
              <a:rPr b="0" lang="en-US" sz="1200" spc="-1" strike="noStrike">
                <a:solidFill>
                  <a:srgbClr val="8b8b8b"/>
                </a:solidFill>
                <a:latin typeface="Calibri"/>
              </a:rPr>
              <a:t>6/11/22</a:t>
            </a:fld>
            <a:endParaRPr b="0" lang="en-IN" sz="1200" spc="-1" strike="noStrike">
              <a:latin typeface="Times New Roman"/>
            </a:endParaRPr>
          </a:p>
        </p:txBody>
      </p:sp>
      <p:sp>
        <p:nvSpPr>
          <p:cNvPr id="44" name="PlaceHolder 4"/>
          <p:cNvSpPr>
            <a:spLocks noGrp="1"/>
          </p:cNvSpPr>
          <p:nvPr>
            <p:ph type="ftr"/>
          </p:nvPr>
        </p:nvSpPr>
        <p:spPr>
          <a:xfrm>
            <a:off x="3124080" y="6356520"/>
            <a:ext cx="2895120" cy="364680"/>
          </a:xfrm>
          <a:prstGeom prst="rect">
            <a:avLst/>
          </a:prstGeom>
        </p:spPr>
        <p:txBody>
          <a:bodyPr anchor="ctr">
            <a:noAutofit/>
          </a:bodyPr>
          <a:p>
            <a:endParaRPr b="0" lang="en-IN" sz="2400" spc="-1" strike="noStrike">
              <a:latin typeface="Times New Roman"/>
            </a:endParaRPr>
          </a:p>
        </p:txBody>
      </p:sp>
      <p:sp>
        <p:nvSpPr>
          <p:cNvPr id="45" name="PlaceHolder 5"/>
          <p:cNvSpPr>
            <a:spLocks noGrp="1"/>
          </p:cNvSpPr>
          <p:nvPr>
            <p:ph type="sldNum"/>
          </p:nvPr>
        </p:nvSpPr>
        <p:spPr>
          <a:xfrm>
            <a:off x="6553080" y="6356520"/>
            <a:ext cx="2133360" cy="364680"/>
          </a:xfrm>
          <a:prstGeom prst="rect">
            <a:avLst/>
          </a:prstGeom>
        </p:spPr>
        <p:txBody>
          <a:bodyPr anchor="ctr">
            <a:noAutofit/>
          </a:bodyPr>
          <a:p>
            <a:pPr algn="r">
              <a:lnSpc>
                <a:spcPct val="100000"/>
              </a:lnSpc>
            </a:pPr>
            <a:fld id="{57497272-06C2-40BB-9953-0605EAF2F302}" type="slidenum">
              <a:rPr b="0" lang="en-US" sz="1200" spc="-1" strike="noStrike">
                <a:solidFill>
                  <a:srgbClr val="8b8b8b"/>
                </a:solidFill>
                <a:latin typeface="Calibri"/>
              </a:rPr>
              <a:t>&lt;number&gt;</a:t>
            </a:fld>
            <a:endParaRPr b="0" lang="en-IN" sz="12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s/_rels/slide1.xml.rels><?xml version="1.0" encoding="UTF-8"?>
<Relationships xmlns="http://schemas.openxmlformats.org/package/2006/relationships"><Relationship Id="rId1" Type="http://schemas.openxmlformats.org/officeDocument/2006/relationships/diagramData" Target="../diagrams/data1.xml"/><Relationship Id="rId2" Type="http://schemas.openxmlformats.org/officeDocument/2006/relationships/diagramLayout" Target="../diagrams/layout1.xml"/><Relationship Id="rId3" Type="http://schemas.openxmlformats.org/officeDocument/2006/relationships/diagramQuickStyle" Target="../diagrams/quickStyle1.xml"/><Relationship Id="rId4" Type="http://schemas.openxmlformats.org/officeDocument/2006/relationships/diagramColors" Target="../diagrams/colors1.xml"/><Relationship Id="rId5" Type="http://schemas.microsoft.com/office/2007/relationships/diagramDrawing" Target="../diagrams/drawing1.xml"/><Relationship Id="rId6" Type="http://schemas.openxmlformats.org/officeDocument/2006/relationships/diagramData" Target="../diagrams/data2.xml"/><Relationship Id="rId7" Type="http://schemas.openxmlformats.org/officeDocument/2006/relationships/diagramLayout" Target="../diagrams/layout2.xml"/><Relationship Id="rId8" Type="http://schemas.openxmlformats.org/officeDocument/2006/relationships/diagramQuickStyle" Target="../diagrams/quickStyle2.xml"/><Relationship Id="rId9" Type="http://schemas.openxmlformats.org/officeDocument/2006/relationships/diagramColors" Target="../diagrams/colors2.xml"/><Relationship Id="rId10" Type="http://schemas.microsoft.com/office/2007/relationships/diagramDrawing" Target="../diagrams/drawing2.xml"/><Relationship Id="rId11" Type="http://schemas.openxmlformats.org/officeDocument/2006/relationships/image" Target="../media/image1.png"/><Relationship Id="rId12" Type="http://schemas.openxmlformats.org/officeDocument/2006/relationships/image" Target="../media/image2.png"/><Relationship Id="rId13" Type="http://schemas.openxmlformats.org/officeDocument/2006/relationships/slideLayout" Target="../slideLayouts/slideLayout2.xml"/>
</Relationships>
</file>

<file path=ppt/slides/_rels/slide10.xml.rels><?xml version="1.0" encoding="UTF-8"?>
<Relationships xmlns="http://schemas.openxmlformats.org/package/2006/relationships"><Relationship Id="rId1" Type="http://schemas.openxmlformats.org/officeDocument/2006/relationships/diagramData" Target="../diagrams/data12.xml"/><Relationship Id="rId2" Type="http://schemas.openxmlformats.org/officeDocument/2006/relationships/diagramLayout" Target="../diagrams/layout12.xml"/><Relationship Id="rId3" Type="http://schemas.openxmlformats.org/officeDocument/2006/relationships/diagramQuickStyle" Target="../diagrams/quickStyle12.xml"/><Relationship Id="rId4" Type="http://schemas.openxmlformats.org/officeDocument/2006/relationships/diagramColors" Target="../diagrams/colors12.xml"/><Relationship Id="rId5" Type="http://schemas.microsoft.com/office/2007/relationships/diagramDrawing" Target="../diagrams/drawing12.xml"/><Relationship Id="rId6" Type="http://schemas.openxmlformats.org/officeDocument/2006/relationships/diagramData" Target="../diagrams/data13.xml"/><Relationship Id="rId7" Type="http://schemas.openxmlformats.org/officeDocument/2006/relationships/diagramLayout" Target="../diagrams/layout13.xml"/><Relationship Id="rId8" Type="http://schemas.openxmlformats.org/officeDocument/2006/relationships/diagramQuickStyle" Target="../diagrams/quickStyle13.xml"/><Relationship Id="rId9" Type="http://schemas.openxmlformats.org/officeDocument/2006/relationships/diagramColors" Target="../diagrams/colors13.xml"/><Relationship Id="rId10" Type="http://schemas.microsoft.com/office/2007/relationships/diagramDrawing" Target="../diagrams/drawing13.xml"/><Relationship Id="rId11" Type="http://schemas.openxmlformats.org/officeDocument/2006/relationships/slideLayout" Target="../slideLayouts/slideLayout13.xml"/>
</Relationships>
</file>

<file path=ppt/slides/_rels/slide11.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slideLayout" Target="../slideLayouts/slideLayout13.xml"/>
</Relationships>
</file>

<file path=ppt/slides/_rels/slide12.xml.rels><?xml version="1.0" encoding="UTF-8"?>
<Relationships xmlns="http://schemas.openxmlformats.org/package/2006/relationships"><Relationship Id="rId1" Type="http://schemas.openxmlformats.org/officeDocument/2006/relationships/diagramData" Target="../diagrams/data14.xml"/><Relationship Id="rId2" Type="http://schemas.openxmlformats.org/officeDocument/2006/relationships/diagramLayout" Target="../diagrams/layout14.xml"/><Relationship Id="rId3" Type="http://schemas.openxmlformats.org/officeDocument/2006/relationships/diagramQuickStyle" Target="../diagrams/quickStyle14.xml"/><Relationship Id="rId4" Type="http://schemas.openxmlformats.org/officeDocument/2006/relationships/diagramColors" Target="../diagrams/colors14.xml"/><Relationship Id="rId5" Type="http://schemas.microsoft.com/office/2007/relationships/diagramDrawing" Target="../diagrams/drawing14.xml"/><Relationship Id="rId6" Type="http://schemas.openxmlformats.org/officeDocument/2006/relationships/diagramData" Target="../diagrams/data15.xml"/><Relationship Id="rId7" Type="http://schemas.openxmlformats.org/officeDocument/2006/relationships/diagramLayout" Target="../diagrams/layout15.xml"/><Relationship Id="rId8" Type="http://schemas.openxmlformats.org/officeDocument/2006/relationships/diagramQuickStyle" Target="../diagrams/quickStyle15.xml"/><Relationship Id="rId9" Type="http://schemas.openxmlformats.org/officeDocument/2006/relationships/diagramColors" Target="../diagrams/colors15.xml"/><Relationship Id="rId10" Type="http://schemas.microsoft.com/office/2007/relationships/diagramDrawing" Target="../diagrams/drawing15.xml"/><Relationship Id="rId11" Type="http://schemas.openxmlformats.org/officeDocument/2006/relationships/slideLayout" Target="../slideLayouts/slideLayout13.xml"/>
</Relationships>
</file>

<file path=ppt/slides/_rels/slide13.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image" Target="../media/image18.jpeg"/><Relationship Id="rId3" Type="http://schemas.openxmlformats.org/officeDocument/2006/relationships/slideLayout" Target="../slideLayouts/slideLayout13.xml"/>
</Relationships>
</file>

<file path=ppt/slides/_rels/slide14.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image" Target="../media/image20.png"/><Relationship Id="rId3" Type="http://schemas.openxmlformats.org/officeDocument/2006/relationships/hyperlink" Target="http://bamos.github.io/" TargetMode="External"/><Relationship Id="rId4" Type="http://schemas.openxmlformats.org/officeDocument/2006/relationships/hyperlink" Target="https://github.com/cmusatyalab/openface" TargetMode="External"/><Relationship Id="rId5" Type="http://schemas.openxmlformats.org/officeDocument/2006/relationships/slideLayout" Target="../slideLayouts/slideLayout13.xml"/>
</Relationships>
</file>

<file path=ppt/slides/_rels/slide15.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13.xml"/><Relationship Id="rId3" Type="http://schemas.openxmlformats.org/officeDocument/2006/relationships/notesSlide" Target="../notesSlides/notesSlide15.xml"/>
</Relationships>
</file>

<file path=ppt/slides/_rels/slide16.xml.rels><?xml version="1.0" encoding="UTF-8"?>
<Relationships xmlns="http://schemas.openxmlformats.org/package/2006/relationships"><Relationship Id="rId1" Type="http://schemas.openxmlformats.org/officeDocument/2006/relationships/image" Target="../media/image22.jpeg"/><Relationship Id="rId2" Type="http://schemas.openxmlformats.org/officeDocument/2006/relationships/slideLayout" Target="../slideLayouts/slideLayout13.xml"/>
</Relationships>
</file>

<file path=ppt/slides/_rels/slide17.xml.rels><?xml version="1.0" encoding="UTF-8"?>
<Relationships xmlns="http://schemas.openxmlformats.org/package/2006/relationships"><Relationship Id="rId1" Type="http://schemas.openxmlformats.org/officeDocument/2006/relationships/image" Target="../media/image23.png"/><Relationship Id="rId2" Type="http://schemas.openxmlformats.org/officeDocument/2006/relationships/slideLayout" Target="../slideLayouts/slideLayout13.xml"/>
</Relationships>
</file>

<file path=ppt/slides/_rels/slide18.xml.rels><?xml version="1.0" encoding="UTF-8"?>
<Relationships xmlns="http://schemas.openxmlformats.org/package/2006/relationships"><Relationship Id="rId1" Type="http://schemas.openxmlformats.org/officeDocument/2006/relationships/diagramData" Target="../diagrams/data16.xml"/><Relationship Id="rId2" Type="http://schemas.openxmlformats.org/officeDocument/2006/relationships/diagramLayout" Target="../diagrams/layout16.xml"/><Relationship Id="rId3" Type="http://schemas.openxmlformats.org/officeDocument/2006/relationships/diagramQuickStyle" Target="../diagrams/quickStyle16.xml"/><Relationship Id="rId4" Type="http://schemas.openxmlformats.org/officeDocument/2006/relationships/diagramColors" Target="../diagrams/colors16.xml"/><Relationship Id="rId5" Type="http://schemas.microsoft.com/office/2007/relationships/diagramDrawing" Target="../diagrams/drawing16.xml"/><Relationship Id="rId6" Type="http://schemas.openxmlformats.org/officeDocument/2006/relationships/diagramData" Target="../diagrams/data17.xml"/><Relationship Id="rId7" Type="http://schemas.openxmlformats.org/officeDocument/2006/relationships/diagramLayout" Target="../diagrams/layout17.xml"/><Relationship Id="rId8" Type="http://schemas.openxmlformats.org/officeDocument/2006/relationships/diagramQuickStyle" Target="../diagrams/quickStyle17.xml"/><Relationship Id="rId9" Type="http://schemas.openxmlformats.org/officeDocument/2006/relationships/diagramColors" Target="../diagrams/colors17.xml"/><Relationship Id="rId10" Type="http://schemas.microsoft.com/office/2007/relationships/diagramDrawing" Target="../diagrams/drawing17.xml"/><Relationship Id="rId11" Type="http://schemas.openxmlformats.org/officeDocument/2006/relationships/slideLayout" Target="../slideLayouts/slideLayout13.xml"/>
</Relationships>
</file>

<file path=ppt/slides/_rels/slide19.xml.rels><?xml version="1.0" encoding="UTF-8"?>
<Relationships xmlns="http://schemas.openxmlformats.org/package/2006/relationships"><Relationship Id="rId1" Type="http://schemas.openxmlformats.org/officeDocument/2006/relationships/diagramData" Target="../diagrams/data18.xml"/><Relationship Id="rId2" Type="http://schemas.openxmlformats.org/officeDocument/2006/relationships/diagramLayout" Target="../diagrams/layout18.xml"/><Relationship Id="rId3" Type="http://schemas.openxmlformats.org/officeDocument/2006/relationships/diagramQuickStyle" Target="../diagrams/quickStyle18.xml"/><Relationship Id="rId4" Type="http://schemas.openxmlformats.org/officeDocument/2006/relationships/diagramColors" Target="../diagrams/colors18.xml"/><Relationship Id="rId5" Type="http://schemas.microsoft.com/office/2007/relationships/diagramDrawing" Target="../diagrams/drawing18.xml"/><Relationship Id="rId6" Type="http://schemas.openxmlformats.org/officeDocument/2006/relationships/diagramData" Target="../diagrams/data19.xml"/><Relationship Id="rId7" Type="http://schemas.openxmlformats.org/officeDocument/2006/relationships/diagramLayout" Target="../diagrams/layout19.xml"/><Relationship Id="rId8" Type="http://schemas.openxmlformats.org/officeDocument/2006/relationships/diagramQuickStyle" Target="../diagrams/quickStyle19.xml"/><Relationship Id="rId9" Type="http://schemas.openxmlformats.org/officeDocument/2006/relationships/diagramColors" Target="../diagrams/colors19.xml"/><Relationship Id="rId10" Type="http://schemas.microsoft.com/office/2007/relationships/diagramDrawing" Target="../diagrams/drawing19.xml"/><Relationship Id="rId11" Type="http://schemas.openxmlformats.org/officeDocument/2006/relationships/slideLayout" Target="../slideLayouts/slideLayout13.xml"/>
</Relationships>
</file>

<file path=ppt/slides/_rels/slide2.xml.rels><?xml version="1.0" encoding="UTF-8"?>
<Relationships xmlns="http://schemas.openxmlformats.org/package/2006/relationships"><Relationship Id="rId1" Type="http://schemas.openxmlformats.org/officeDocument/2006/relationships/diagramData" Target="../diagrams/data3.xml"/><Relationship Id="rId2" Type="http://schemas.openxmlformats.org/officeDocument/2006/relationships/diagramLayout" Target="../diagrams/layout3.xml"/><Relationship Id="rId3" Type="http://schemas.openxmlformats.org/officeDocument/2006/relationships/diagramQuickStyle" Target="../diagrams/quickStyle3.xml"/><Relationship Id="rId4" Type="http://schemas.openxmlformats.org/officeDocument/2006/relationships/diagramColors" Target="../diagrams/colors3.xml"/><Relationship Id="rId5" Type="http://schemas.microsoft.com/office/2007/relationships/diagramDrawing" Target="../diagrams/drawing3.xml"/><Relationship Id="rId6" Type="http://schemas.openxmlformats.org/officeDocument/2006/relationships/diagramData" Target="../diagrams/data4.xml"/><Relationship Id="rId7" Type="http://schemas.openxmlformats.org/officeDocument/2006/relationships/diagramLayout" Target="../diagrams/layout4.xml"/><Relationship Id="rId8" Type="http://schemas.openxmlformats.org/officeDocument/2006/relationships/diagramQuickStyle" Target="../diagrams/quickStyle4.xml"/><Relationship Id="rId9" Type="http://schemas.openxmlformats.org/officeDocument/2006/relationships/diagramColors" Target="../diagrams/colors4.xml"/><Relationship Id="rId10" Type="http://schemas.microsoft.com/office/2007/relationships/diagramDrawing" Target="../diagrams/drawing4.xml"/><Relationship Id="rId11" Type="http://schemas.openxmlformats.org/officeDocument/2006/relationships/slideLayout" Target="../slideLayouts/slideLayout2.xml"/>
</Relationships>
</file>

<file path=ppt/slides/_rels/slide20.xml.rels><?xml version="1.0" encoding="UTF-8"?>
<Relationships xmlns="http://schemas.openxmlformats.org/package/2006/relationships"><Relationship Id="rId1" Type="http://schemas.openxmlformats.org/officeDocument/2006/relationships/diagramData" Target="../diagrams/data20.xml"/><Relationship Id="rId2" Type="http://schemas.openxmlformats.org/officeDocument/2006/relationships/diagramLayout" Target="../diagrams/layout20.xml"/><Relationship Id="rId3" Type="http://schemas.openxmlformats.org/officeDocument/2006/relationships/diagramQuickStyle" Target="../diagrams/quickStyle20.xml"/><Relationship Id="rId4" Type="http://schemas.openxmlformats.org/officeDocument/2006/relationships/diagramColors" Target="../diagrams/colors20.xml"/><Relationship Id="rId5" Type="http://schemas.microsoft.com/office/2007/relationships/diagramDrawing" Target="../diagrams/drawing20.xml"/><Relationship Id="rId6" Type="http://schemas.openxmlformats.org/officeDocument/2006/relationships/diagramData" Target="../diagrams/data21.xml"/><Relationship Id="rId7" Type="http://schemas.openxmlformats.org/officeDocument/2006/relationships/diagramLayout" Target="../diagrams/layout21.xml"/><Relationship Id="rId8" Type="http://schemas.openxmlformats.org/officeDocument/2006/relationships/diagramQuickStyle" Target="../diagrams/quickStyle21.xml"/><Relationship Id="rId9" Type="http://schemas.openxmlformats.org/officeDocument/2006/relationships/diagramColors" Target="../diagrams/colors21.xml"/><Relationship Id="rId10" Type="http://schemas.microsoft.com/office/2007/relationships/diagramDrawing" Target="../diagrams/drawing21.xml"/><Relationship Id="rId11" Type="http://schemas.openxmlformats.org/officeDocument/2006/relationships/slideLayout" Target="../slideLayouts/slideLayout13.xml"/>
</Relationships>
</file>

<file path=ppt/slides/_rels/slide21.xml.rels><?xml version="1.0" encoding="UTF-8"?>
<Relationships xmlns="http://schemas.openxmlformats.org/package/2006/relationships"><Relationship Id="rId1" Type="http://schemas.openxmlformats.org/officeDocument/2006/relationships/diagramData" Target="../diagrams/data22.xml"/><Relationship Id="rId2" Type="http://schemas.openxmlformats.org/officeDocument/2006/relationships/diagramLayout" Target="../diagrams/layout22.xml"/><Relationship Id="rId3" Type="http://schemas.openxmlformats.org/officeDocument/2006/relationships/diagramQuickStyle" Target="../diagrams/quickStyle22.xml"/><Relationship Id="rId4" Type="http://schemas.openxmlformats.org/officeDocument/2006/relationships/diagramColors" Target="../diagrams/colors22.xml"/><Relationship Id="rId5" Type="http://schemas.microsoft.com/office/2007/relationships/diagramDrawing" Target="../diagrams/drawing22.xml"/><Relationship Id="rId6" Type="http://schemas.openxmlformats.org/officeDocument/2006/relationships/image" Target="../media/image24.png"/><Relationship Id="rId7" Type="http://schemas.openxmlformats.org/officeDocument/2006/relationships/slideLayout" Target="../slideLayouts/slideLayout13.xml"/>
</Relationships>
</file>

<file path=ppt/slides/_rels/slide22.xml.rels><?xml version="1.0" encoding="UTF-8"?>
<Relationships xmlns="http://schemas.openxmlformats.org/package/2006/relationships"><Relationship Id="rId1" Type="http://schemas.openxmlformats.org/officeDocument/2006/relationships/image" Target="../media/image25.png"/><Relationship Id="rId2"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diagramData" Target="../diagrams/data5.xml"/><Relationship Id="rId2" Type="http://schemas.openxmlformats.org/officeDocument/2006/relationships/diagramLayout" Target="../diagrams/layout5.xml"/><Relationship Id="rId3" Type="http://schemas.openxmlformats.org/officeDocument/2006/relationships/diagramQuickStyle" Target="../diagrams/quickStyle5.xml"/><Relationship Id="rId4" Type="http://schemas.openxmlformats.org/officeDocument/2006/relationships/diagramColors" Target="../diagrams/colors5.xml"/><Relationship Id="rId5" Type="http://schemas.microsoft.com/office/2007/relationships/diagramDrawing" Target="../diagrams/drawing5.xml"/><Relationship Id="rId6" Type="http://schemas.openxmlformats.org/officeDocument/2006/relationships/diagramData" Target="../diagrams/data6.xml"/><Relationship Id="rId7" Type="http://schemas.openxmlformats.org/officeDocument/2006/relationships/diagramLayout" Target="../diagrams/layout6.xml"/><Relationship Id="rId8" Type="http://schemas.openxmlformats.org/officeDocument/2006/relationships/diagramQuickStyle" Target="../diagrams/quickStyle6.xml"/><Relationship Id="rId9" Type="http://schemas.openxmlformats.org/officeDocument/2006/relationships/diagramColors" Target="../diagrams/colors6.xml"/><Relationship Id="rId10" Type="http://schemas.microsoft.com/office/2007/relationships/diagramDrawing" Target="../diagrams/drawing6.xml"/><Relationship Id="rId11" Type="http://schemas.openxmlformats.org/officeDocument/2006/relationships/image" Target="../media/image3.png"/><Relationship Id="rId12" Type="http://schemas.openxmlformats.org/officeDocument/2006/relationships/image" Target="../media/image4.png"/><Relationship Id="rId13"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diagramData" Target="../diagrams/data7.xml"/><Relationship Id="rId2" Type="http://schemas.openxmlformats.org/officeDocument/2006/relationships/diagramLayout" Target="../diagrams/layout7.xml"/><Relationship Id="rId3" Type="http://schemas.openxmlformats.org/officeDocument/2006/relationships/diagramQuickStyle" Target="../diagrams/quickStyle7.xml"/><Relationship Id="rId4" Type="http://schemas.openxmlformats.org/officeDocument/2006/relationships/diagramColors" Target="../diagrams/colors7.xml"/><Relationship Id="rId5" Type="http://schemas.microsoft.com/office/2007/relationships/diagramDrawing" Target="../diagrams/drawing7.xml"/><Relationship Id="rId6" Type="http://schemas.openxmlformats.org/officeDocument/2006/relationships/diagramData" Target="../diagrams/data8.xml"/><Relationship Id="rId7" Type="http://schemas.openxmlformats.org/officeDocument/2006/relationships/diagramLayout" Target="../diagrams/layout8.xml"/><Relationship Id="rId8" Type="http://schemas.openxmlformats.org/officeDocument/2006/relationships/diagramQuickStyle" Target="../diagrams/quickStyle8.xml"/><Relationship Id="rId9" Type="http://schemas.openxmlformats.org/officeDocument/2006/relationships/diagramColors" Target="../diagrams/colors8.xml"/><Relationship Id="rId10" Type="http://schemas.microsoft.com/office/2007/relationships/diagramDrawing" Target="../diagrams/drawing8.xml"/><Relationship Id="rId11" Type="http://schemas.openxmlformats.org/officeDocument/2006/relationships/slideLayout" Target="../slideLayouts/slideLayout13.xml"/>
</Relationships>
</file>

<file path=ppt/slides/_rels/slide5.xml.rels><?xml version="1.0" encoding="UTF-8"?>
<Relationships xmlns="http://schemas.openxmlformats.org/package/2006/relationships"><Relationship Id="rId1" Type="http://schemas.openxmlformats.org/officeDocument/2006/relationships/diagramData" Target="../diagrams/data9.xml"/><Relationship Id="rId2" Type="http://schemas.openxmlformats.org/officeDocument/2006/relationships/diagramLayout" Target="../diagrams/layout9.xml"/><Relationship Id="rId3" Type="http://schemas.openxmlformats.org/officeDocument/2006/relationships/diagramQuickStyle" Target="../diagrams/quickStyle9.xml"/><Relationship Id="rId4" Type="http://schemas.openxmlformats.org/officeDocument/2006/relationships/diagramColors" Target="../diagrams/colors9.xml"/><Relationship Id="rId5" Type="http://schemas.microsoft.com/office/2007/relationships/diagramDrawing" Target="../diagrams/drawing9.xml"/><Relationship Id="rId6" Type="http://schemas.openxmlformats.org/officeDocument/2006/relationships/diagramData" Target="../diagrams/data10.xml"/><Relationship Id="rId7" Type="http://schemas.openxmlformats.org/officeDocument/2006/relationships/diagramLayout" Target="../diagrams/layout10.xml"/><Relationship Id="rId8" Type="http://schemas.openxmlformats.org/officeDocument/2006/relationships/diagramQuickStyle" Target="../diagrams/quickStyle10.xml"/><Relationship Id="rId9" Type="http://schemas.openxmlformats.org/officeDocument/2006/relationships/diagramColors" Target="../diagrams/colors10.xml"/><Relationship Id="rId10" Type="http://schemas.microsoft.com/office/2007/relationships/diagramDrawing" Target="../diagrams/drawing10.xml"/><Relationship Id="rId11" Type="http://schemas.openxmlformats.org/officeDocument/2006/relationships/image" Target="../media/image5.png"/><Relationship Id="rId12" Type="http://schemas.openxmlformats.org/officeDocument/2006/relationships/image" Target="../media/image6.png"/><Relationship Id="rId13" Type="http://schemas.openxmlformats.org/officeDocument/2006/relationships/image" Target="../media/image7.png"/><Relationship Id="rId14" Type="http://schemas.openxmlformats.org/officeDocument/2006/relationships/image" Target="../media/image8.png"/><Relationship Id="rId15" Type="http://schemas.openxmlformats.org/officeDocument/2006/relationships/slideLayout" Target="../slideLayouts/slideLayout2.xml"/>
</Relationships>
</file>

<file path=ppt/slides/_rels/slide6.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image" Target="../media/image10.png"/><Relationship Id="rId3" Type="http://schemas.openxmlformats.org/officeDocument/2006/relationships/image" Target="../media/image11.png"/><Relationship Id="rId4" Type="http://schemas.openxmlformats.org/officeDocument/2006/relationships/slideLayout" Target="../slideLayouts/slideLayout13.xml"/>
</Relationships>
</file>

<file path=ppt/slides/_rels/slide7.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slideLayout" Target="../slideLayouts/slideLayout13.xml"/>
</Relationships>
</file>

<file path=ppt/slides/_rels/slide8.xml.rels><?xml version="1.0" encoding="UTF-8"?>
<Relationships xmlns="http://schemas.openxmlformats.org/package/2006/relationships"><Relationship Id="rId1" Type="http://schemas.openxmlformats.org/officeDocument/2006/relationships/diagramData" Target="../diagrams/data11.xml"/><Relationship Id="rId2" Type="http://schemas.openxmlformats.org/officeDocument/2006/relationships/diagramLayout" Target="../diagrams/layout11.xml"/><Relationship Id="rId3" Type="http://schemas.openxmlformats.org/officeDocument/2006/relationships/diagramQuickStyle" Target="../diagrams/quickStyle11.xml"/><Relationship Id="rId4" Type="http://schemas.openxmlformats.org/officeDocument/2006/relationships/diagramColors" Target="../diagrams/colors11.xml"/><Relationship Id="rId5" Type="http://schemas.microsoft.com/office/2007/relationships/diagramDrawing" Target="../diagrams/drawing11.xml"/><Relationship Id="rId6" Type="http://schemas.openxmlformats.org/officeDocument/2006/relationships/image" Target="../media/image13.png"/><Relationship Id="rId7" Type="http://schemas.openxmlformats.org/officeDocument/2006/relationships/slideLayout" Target="../slideLayouts/slideLayout2.xml"/>
</Relationships>
</file>

<file path=ppt/slides/_rels/slide9.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image" Target="../media/image15.jpeg"/><Relationship Id="rId3" Type="http://schemas.openxmlformats.org/officeDocument/2006/relationships/slideLayout" Target="../slideLayouts/slideLayout2.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8" name="CustomShape 1"/>
          <p:cNvSpPr/>
          <p:nvPr/>
        </p:nvSpPr>
        <p:spPr>
          <a:xfrm>
            <a:off x="1537920" y="2086200"/>
            <a:ext cx="6048360" cy="85212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1" lang="en-US" sz="2500" spc="-1" strike="noStrike">
                <a:solidFill>
                  <a:srgbClr val="000000"/>
                </a:solidFill>
                <a:latin typeface="Arial"/>
              </a:rPr>
              <a:t>Smart Attendance System via OpenCV-Python</a:t>
            </a:r>
            <a:endParaRPr b="0" lang="en-IN" sz="2500" spc="-1" strike="noStrike">
              <a:latin typeface="Arial"/>
            </a:endParaRPr>
          </a:p>
        </p:txBody>
      </p:sp>
      <p:graphicFrame>
        <p:nvGraphicFramePr>
          <p:cNvPr id="1" name="Diagram1"/>
          <p:cNvGraphicFramePr/>
          <p:nvPr>
            <p:extLst>
              <p:ext uri="{D42A27DB-BD31-4B8C-83A1-F6EECF244321}">
                <p14:modId xmlns:p14="http://schemas.microsoft.com/office/powerpoint/2010/main" val="3949618551"/>
              </p:ext>
            </p:extLst>
          </p:nvPr>
        </p:nvGraphicFramePr>
        <p:xfrm>
          <a:off x="806040" y="5445360"/>
          <a:ext cx="7328520" cy="92304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graphicFrame>
        <p:nvGraphicFramePr>
          <p:cNvPr id="2" name="Diagram2"/>
          <p:cNvGraphicFramePr/>
          <p:nvPr>
            <p:extLst>
              <p:ext uri="{D42A27DB-BD31-4B8C-83A1-F6EECF244321}">
                <p14:modId xmlns:p14="http://schemas.microsoft.com/office/powerpoint/2010/main" val="358927432"/>
              </p:ext>
            </p:extLst>
          </p:nvPr>
        </p:nvGraphicFramePr>
        <p:xfrm>
          <a:off x="88200" y="3501000"/>
          <a:ext cx="8947800" cy="1631880"/>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pic>
        <p:nvPicPr>
          <p:cNvPr id="89" name="Picture 2" descr=""/>
          <p:cNvPicPr/>
          <p:nvPr/>
        </p:nvPicPr>
        <p:blipFill>
          <a:blip r:embed="rId11"/>
          <a:stretch/>
        </p:blipFill>
        <p:spPr>
          <a:xfrm>
            <a:off x="5724000" y="104040"/>
            <a:ext cx="1989720" cy="1756080"/>
          </a:xfrm>
          <a:prstGeom prst="rect">
            <a:avLst/>
          </a:prstGeom>
          <a:ln>
            <a:noFill/>
          </a:ln>
        </p:spPr>
      </p:pic>
      <p:pic>
        <p:nvPicPr>
          <p:cNvPr id="90" name="Picture 6" descr=""/>
          <p:cNvPicPr/>
          <p:nvPr/>
        </p:nvPicPr>
        <p:blipFill>
          <a:blip r:embed="rId12"/>
          <a:stretch/>
        </p:blipFill>
        <p:spPr>
          <a:xfrm>
            <a:off x="1187640" y="190080"/>
            <a:ext cx="1793520" cy="1584000"/>
          </a:xfrm>
          <a:prstGeom prst="rect">
            <a:avLst/>
          </a:prstGeom>
          <a:ln>
            <a:noFill/>
          </a:ln>
        </p:spPr>
      </p:pic>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aphicFrame>
        <p:nvGraphicFramePr>
          <p:cNvPr id="12" name="Diagram12"/>
          <p:cNvGraphicFramePr/>
          <p:nvPr>
            <p:extLst>
              <p:ext uri="{D42A27DB-BD31-4B8C-83A1-F6EECF244321}">
                <p14:modId xmlns:p14="http://schemas.microsoft.com/office/powerpoint/2010/main" val="2181184955"/>
              </p:ext>
            </p:extLst>
          </p:nvPr>
        </p:nvGraphicFramePr>
        <p:xfrm>
          <a:off x="428760" y="1857240"/>
          <a:ext cx="8229240" cy="452556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graphicFrame>
        <p:nvGraphicFramePr>
          <p:cNvPr id="13" name="Diagram13"/>
          <p:cNvGraphicFramePr/>
          <p:nvPr>
            <p:extLst>
              <p:ext uri="{D42A27DB-BD31-4B8C-83A1-F6EECF244321}">
                <p14:modId xmlns:p14="http://schemas.microsoft.com/office/powerpoint/2010/main" val="2126280372"/>
              </p:ext>
            </p:extLst>
          </p:nvPr>
        </p:nvGraphicFramePr>
        <p:xfrm>
          <a:off x="539640" y="404640"/>
          <a:ext cx="5238000" cy="999720"/>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11" name="Picture 3" descr=""/>
          <p:cNvPicPr/>
          <p:nvPr/>
        </p:nvPicPr>
        <p:blipFill>
          <a:blip r:embed="rId1"/>
          <a:srcRect l="19017" t="10364" r="28330" b="19286"/>
          <a:stretch/>
        </p:blipFill>
        <p:spPr>
          <a:xfrm>
            <a:off x="323640" y="2061000"/>
            <a:ext cx="5184360" cy="4626000"/>
          </a:xfrm>
          <a:prstGeom prst="rect">
            <a:avLst/>
          </a:prstGeom>
          <a:ln>
            <a:round/>
          </a:ln>
        </p:spPr>
      </p:pic>
      <p:sp>
        <p:nvSpPr>
          <p:cNvPr id="112" name="CustomShape 1"/>
          <p:cNvSpPr/>
          <p:nvPr/>
        </p:nvSpPr>
        <p:spPr>
          <a:xfrm>
            <a:off x="467640" y="173520"/>
            <a:ext cx="3198960" cy="1367640"/>
          </a:xfrm>
          <a:prstGeom prst="cloud">
            <a:avLst/>
          </a:prstGeom>
          <a:gradFill rotWithShape="0">
            <a:gsLst>
              <a:gs pos="0">
                <a:srgbClr val="e3fbc2"/>
              </a:gs>
              <a:gs pos="100000">
                <a:srgbClr val="f4ffe6"/>
              </a:gs>
            </a:gsLst>
            <a:lin ang="16200000"/>
          </a:gradFill>
          <a:ln>
            <a:solidFill>
              <a:schemeClr val="accent3">
                <a:shade val="95000"/>
                <a:satMod val="105000"/>
              </a:schemeClr>
            </a:solidFill>
            <a:round/>
          </a:ln>
          <a:effectLst>
            <a:outerShdw blurRad="40000" dir="5400000" dist="20160" rotWithShape="0">
              <a:srgbClr val="000000">
                <a:alpha val="38000"/>
              </a:srgbClr>
            </a:outerShdw>
          </a:effectLst>
        </p:spPr>
        <p:style>
          <a:lnRef idx="1">
            <a:schemeClr val="accent3"/>
          </a:lnRef>
          <a:fillRef idx="2">
            <a:schemeClr val="accent3"/>
          </a:fillRef>
          <a:effectRef idx="1">
            <a:schemeClr val="accent3"/>
          </a:effectRef>
          <a:fontRef idx="minor"/>
        </p:style>
        <p:txBody>
          <a:bodyPr lIns="90000" rIns="90000" tIns="45000" bIns="45000" anchor="ctr">
            <a:noAutofit/>
          </a:bodyPr>
          <a:p>
            <a:pPr>
              <a:lnSpc>
                <a:spcPct val="100000"/>
              </a:lnSpc>
            </a:pPr>
            <a:r>
              <a:rPr b="1" lang="en-US" sz="2000" spc="-1" strike="noStrike">
                <a:solidFill>
                  <a:srgbClr val="000000"/>
                </a:solidFill>
                <a:latin typeface="Arial"/>
              </a:rPr>
              <a:t>Example for detect face using openCV:</a:t>
            </a:r>
            <a:endParaRPr b="0" lang="en-IN" sz="2000" spc="-1" strike="noStrike">
              <a:latin typeface="Arial"/>
            </a:endParaRPr>
          </a:p>
          <a:p>
            <a:pPr algn="ctr">
              <a:lnSpc>
                <a:spcPct val="100000"/>
              </a:lnSpc>
            </a:pPr>
            <a:endParaRPr b="0" lang="en-IN" sz="2000" spc="-1" strike="noStrike">
              <a:latin typeface="Arial"/>
            </a:endParaRPr>
          </a:p>
        </p:txBody>
      </p:sp>
      <p:sp>
        <p:nvSpPr>
          <p:cNvPr id="113" name="CustomShape 2"/>
          <p:cNvSpPr/>
          <p:nvPr/>
        </p:nvSpPr>
        <p:spPr>
          <a:xfrm>
            <a:off x="5652000" y="80640"/>
            <a:ext cx="3347640" cy="667332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urw-din"/>
              </a:rPr>
              <a:t>OpenCV is the huge open-source library for the computer vision, machine learning, and image processing and now it plays a major role in real-time operation which is very important in today’s systems. By using it, one can process images and videos to identify objects, faces, or even handwriting of a human. When it integrated with various libraries, such as NumPy, python is capable of processing the OpenCV array structure for analysis. To Identify image pattern and its various features we use vector space and perform mathematical operations on these features. </a:t>
            </a:r>
            <a:endParaRPr b="0" lang="en-IN" sz="1800" spc="-1" strike="noStrike">
              <a:latin typeface="Arial"/>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aphicFrame>
        <p:nvGraphicFramePr>
          <p:cNvPr id="14" name="Diagram14"/>
          <p:cNvGraphicFramePr/>
          <p:nvPr>
            <p:extLst>
              <p:ext uri="{D42A27DB-BD31-4B8C-83A1-F6EECF244321}">
                <p14:modId xmlns:p14="http://schemas.microsoft.com/office/powerpoint/2010/main" val="4070507750"/>
              </p:ext>
            </p:extLst>
          </p:nvPr>
        </p:nvGraphicFramePr>
        <p:xfrm>
          <a:off x="-22680" y="16920"/>
          <a:ext cx="7000560" cy="91188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graphicFrame>
        <p:nvGraphicFramePr>
          <p:cNvPr id="15" name="Diagram15"/>
          <p:cNvGraphicFramePr/>
          <p:nvPr>
            <p:extLst>
              <p:ext uri="{D42A27DB-BD31-4B8C-83A1-F6EECF244321}">
                <p14:modId xmlns:p14="http://schemas.microsoft.com/office/powerpoint/2010/main" val="537127443"/>
              </p:ext>
            </p:extLst>
          </p:nvPr>
        </p:nvGraphicFramePr>
        <p:xfrm>
          <a:off x="179640" y="929160"/>
          <a:ext cx="8784720" cy="5928480"/>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4" name="CustomShape 1"/>
          <p:cNvSpPr/>
          <p:nvPr/>
        </p:nvSpPr>
        <p:spPr>
          <a:xfrm>
            <a:off x="467640" y="131040"/>
            <a:ext cx="3168000" cy="1511640"/>
          </a:xfrm>
          <a:prstGeom prst="cloud">
            <a:avLst/>
          </a:prstGeom>
          <a:gradFill rotWithShape="0">
            <a:gsLst>
              <a:gs pos="0">
                <a:srgbClr val="e3fbc2"/>
              </a:gs>
              <a:gs pos="100000">
                <a:srgbClr val="f4ffe6"/>
              </a:gs>
            </a:gsLst>
            <a:lin ang="16200000"/>
          </a:gradFill>
          <a:ln>
            <a:solidFill>
              <a:schemeClr val="accent3"/>
            </a:solidFill>
            <a:round/>
          </a:ln>
          <a:effectLst>
            <a:outerShdw blurRad="40000" dir="5400000" dist="20160" rotWithShape="0">
              <a:srgbClr val="000000">
                <a:alpha val="38000"/>
              </a:srgbClr>
            </a:outerShdw>
          </a:effectLst>
        </p:spPr>
        <p:style>
          <a:lnRef idx="1">
            <a:schemeClr val="accent3"/>
          </a:lnRef>
          <a:fillRef idx="2">
            <a:schemeClr val="accent3"/>
          </a:fillRef>
          <a:effectRef idx="1">
            <a:schemeClr val="accent3"/>
          </a:effectRef>
          <a:fontRef idx="minor"/>
        </p:style>
        <p:txBody>
          <a:bodyPr lIns="90000" rIns="90000" tIns="45000" bIns="45000" anchor="ctr">
            <a:noAutofit/>
          </a:bodyPr>
          <a:p>
            <a:pPr>
              <a:lnSpc>
                <a:spcPct val="100000"/>
              </a:lnSpc>
            </a:pPr>
            <a:r>
              <a:rPr b="1" lang="en-US" sz="2000" spc="-1" strike="noStrike">
                <a:solidFill>
                  <a:srgbClr val="000000"/>
                </a:solidFill>
                <a:latin typeface="Arial"/>
              </a:rPr>
              <a:t>Example for data base images:</a:t>
            </a:r>
            <a:endParaRPr b="0" lang="en-IN" sz="2000" spc="-1" strike="noStrike">
              <a:latin typeface="Arial"/>
            </a:endParaRPr>
          </a:p>
        </p:txBody>
      </p:sp>
      <p:sp>
        <p:nvSpPr>
          <p:cNvPr id="115" name="CustomShape 2"/>
          <p:cNvSpPr/>
          <p:nvPr/>
        </p:nvSpPr>
        <p:spPr>
          <a:xfrm>
            <a:off x="3852000" y="47880"/>
            <a:ext cx="4571640" cy="200988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Calibri"/>
              </a:rPr>
              <a:t>We’re going to use a method invented in 2005 called Histogram of Oriented Gradients — or just HOG for short. To find faces in an image, we’ll start by making our image black and white because we don’t need color data to find faces.</a:t>
            </a:r>
            <a:endParaRPr b="0" lang="en-IN" sz="1800" spc="-1" strike="noStrike">
              <a:latin typeface="Arial"/>
            </a:endParaRPr>
          </a:p>
        </p:txBody>
      </p:sp>
      <p:pic>
        <p:nvPicPr>
          <p:cNvPr id="116" name="Picture 2" descr=""/>
          <p:cNvPicPr/>
          <p:nvPr/>
        </p:nvPicPr>
        <p:blipFill>
          <a:blip r:embed="rId1"/>
          <a:stretch/>
        </p:blipFill>
        <p:spPr>
          <a:xfrm>
            <a:off x="24840" y="2061000"/>
            <a:ext cx="5681520" cy="3960000"/>
          </a:xfrm>
          <a:prstGeom prst="rect">
            <a:avLst/>
          </a:prstGeom>
          <a:ln>
            <a:noFill/>
          </a:ln>
        </p:spPr>
      </p:pic>
      <p:sp>
        <p:nvSpPr>
          <p:cNvPr id="117" name="CustomShape 3"/>
          <p:cNvSpPr/>
          <p:nvPr/>
        </p:nvSpPr>
        <p:spPr>
          <a:xfrm>
            <a:off x="4419720" y="3276720"/>
            <a:ext cx="304560" cy="304560"/>
          </a:xfrm>
          <a:prstGeom prst="rect">
            <a:avLst/>
          </a:prstGeom>
          <a:noFill/>
          <a:ln>
            <a:noFill/>
          </a:ln>
        </p:spPr>
        <p:style>
          <a:lnRef idx="0"/>
          <a:fillRef idx="0"/>
          <a:effectRef idx="0"/>
          <a:fontRef idx="minor"/>
        </p:style>
      </p:sp>
      <p:pic>
        <p:nvPicPr>
          <p:cNvPr id="118" name="Picture 6" descr=""/>
          <p:cNvPicPr/>
          <p:nvPr/>
        </p:nvPicPr>
        <p:blipFill>
          <a:blip r:embed="rId2"/>
          <a:stretch/>
        </p:blipFill>
        <p:spPr>
          <a:xfrm>
            <a:off x="5917680" y="2277000"/>
            <a:ext cx="3021480" cy="3328920"/>
          </a:xfrm>
          <a:prstGeom prst="rect">
            <a:avLst/>
          </a:prstGeom>
          <a:ln>
            <a:noFill/>
          </a:ln>
        </p:spPr>
      </p:pic>
      <p:sp>
        <p:nvSpPr>
          <p:cNvPr id="119" name="CustomShape 4"/>
          <p:cNvSpPr/>
          <p:nvPr/>
        </p:nvSpPr>
        <p:spPr>
          <a:xfrm>
            <a:off x="6588360" y="5606280"/>
            <a:ext cx="2226240" cy="396720"/>
          </a:xfrm>
          <a:prstGeom prst="rect">
            <a:avLst/>
          </a:prstGeom>
          <a:noFill/>
          <a:ln>
            <a:noFill/>
          </a:ln>
        </p:spPr>
        <p:style>
          <a:lnRef idx="0"/>
          <a:fillRef idx="0"/>
          <a:effectRef idx="0"/>
          <a:fontRef idx="minor"/>
        </p:style>
        <p:txBody>
          <a:bodyPr>
            <a:spAutoFit/>
          </a:bodyPr>
          <a:p>
            <a:pPr algn="ctr">
              <a:lnSpc>
                <a:spcPct val="100000"/>
              </a:lnSpc>
            </a:pPr>
            <a:r>
              <a:rPr b="0" lang="en-IN" sz="2000" spc="-1" strike="noStrike">
                <a:solidFill>
                  <a:srgbClr val="000000"/>
                </a:solidFill>
                <a:latin typeface="Calibri"/>
              </a:rPr>
              <a:t>Real Image</a:t>
            </a:r>
            <a:endParaRPr b="0" lang="en-IN" sz="2000" spc="-1" strike="noStrike">
              <a:latin typeface="Arial"/>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0" name="CustomShape 1"/>
          <p:cNvSpPr/>
          <p:nvPr/>
        </p:nvSpPr>
        <p:spPr>
          <a:xfrm>
            <a:off x="179640" y="156960"/>
            <a:ext cx="4824000" cy="1929600"/>
          </a:xfrm>
          <a:prstGeom prst="cloud">
            <a:avLst/>
          </a:prstGeom>
          <a:gradFill rotWithShape="0">
            <a:gsLst>
              <a:gs pos="0">
                <a:srgbClr val="e3fbc2"/>
              </a:gs>
              <a:gs pos="100000">
                <a:srgbClr val="f4ffe6"/>
              </a:gs>
            </a:gsLst>
            <a:lin ang="16200000"/>
          </a:gradFill>
          <a:ln>
            <a:solidFill>
              <a:srgbClr val="98b855"/>
            </a:solidFill>
            <a:round/>
          </a:ln>
          <a:effectLst>
            <a:outerShdw blurRad="40000" dir="5400000" dist="20160" rotWithShape="0">
              <a:srgbClr val="000000">
                <a:alpha val="38000"/>
              </a:srgbClr>
            </a:outerShdw>
          </a:effectLst>
        </p:spPr>
        <p:style>
          <a:lnRef idx="1">
            <a:schemeClr val="accent3"/>
          </a:lnRef>
          <a:fillRef idx="2">
            <a:schemeClr val="accent3"/>
          </a:fillRef>
          <a:effectRef idx="1">
            <a:schemeClr val="accent3"/>
          </a:effectRef>
          <a:fontRef idx="minor"/>
        </p:style>
        <p:txBody>
          <a:bodyPr lIns="90000" rIns="90000" tIns="45000" bIns="45000" anchor="ctr">
            <a:noAutofit/>
          </a:bodyPr>
          <a:p>
            <a:pPr>
              <a:lnSpc>
                <a:spcPct val="100000"/>
              </a:lnSpc>
            </a:pPr>
            <a:r>
              <a:rPr b="1" lang="en-US" sz="2000" spc="-1" strike="noStrike">
                <a:solidFill>
                  <a:srgbClr val="000000"/>
                </a:solidFill>
                <a:latin typeface="Arial"/>
              </a:rPr>
              <a:t>For Posing and Projecting Faces we are going to use an algorithm called face landmark estimation.</a:t>
            </a:r>
            <a:endParaRPr b="0" lang="en-IN" sz="2000" spc="-1" strike="noStrike">
              <a:latin typeface="Arial"/>
            </a:endParaRPr>
          </a:p>
        </p:txBody>
      </p:sp>
      <p:sp>
        <p:nvSpPr>
          <p:cNvPr id="121" name="CustomShape 2"/>
          <p:cNvSpPr/>
          <p:nvPr/>
        </p:nvSpPr>
        <p:spPr>
          <a:xfrm>
            <a:off x="5220000" y="156960"/>
            <a:ext cx="3744000" cy="252324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600" spc="-1" strike="noStrike">
                <a:solidFill>
                  <a:srgbClr val="000000"/>
                </a:solidFill>
                <a:latin typeface="Calibri"/>
              </a:rPr>
              <a:t>The basic idea is we will come up with 68 specific points (called landmarks) that exist on every face — the top of the chin, the outside edge of each eye, the inner edge of each eyebrow, etc. Then we will train a machine learning algorithm to be able to find these 68 specific points on any face:</a:t>
            </a:r>
            <a:endParaRPr b="0" lang="en-IN" sz="1600" spc="-1" strike="noStrike">
              <a:latin typeface="Arial"/>
            </a:endParaRPr>
          </a:p>
        </p:txBody>
      </p:sp>
      <p:pic>
        <p:nvPicPr>
          <p:cNvPr id="122" name="Picture 2" descr=""/>
          <p:cNvPicPr/>
          <p:nvPr/>
        </p:nvPicPr>
        <p:blipFill>
          <a:blip r:embed="rId1"/>
          <a:stretch/>
        </p:blipFill>
        <p:spPr>
          <a:xfrm>
            <a:off x="2267640" y="2185200"/>
            <a:ext cx="2027520" cy="1929600"/>
          </a:xfrm>
          <a:prstGeom prst="rect">
            <a:avLst/>
          </a:prstGeom>
          <a:ln>
            <a:noFill/>
          </a:ln>
        </p:spPr>
      </p:pic>
      <p:pic>
        <p:nvPicPr>
          <p:cNvPr id="123" name="Picture 4" descr=""/>
          <p:cNvPicPr/>
          <p:nvPr/>
        </p:nvPicPr>
        <p:blipFill>
          <a:blip r:embed="rId2"/>
          <a:stretch/>
        </p:blipFill>
        <p:spPr>
          <a:xfrm>
            <a:off x="610560" y="4213440"/>
            <a:ext cx="7922520" cy="2218320"/>
          </a:xfrm>
          <a:prstGeom prst="rect">
            <a:avLst/>
          </a:prstGeom>
          <a:ln>
            <a:noFill/>
          </a:ln>
        </p:spPr>
      </p:pic>
      <p:sp>
        <p:nvSpPr>
          <p:cNvPr id="124" name="CustomShape 3"/>
          <p:cNvSpPr/>
          <p:nvPr/>
        </p:nvSpPr>
        <p:spPr>
          <a:xfrm>
            <a:off x="4356000" y="2828880"/>
            <a:ext cx="2699280" cy="75924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100" spc="-1" strike="noStrike">
                <a:solidFill>
                  <a:srgbClr val="757575"/>
                </a:solidFill>
                <a:latin typeface="sohne"/>
              </a:rPr>
              <a:t>The 68 landmarks we will locate on every face. This image was created by </a:t>
            </a:r>
            <a:r>
              <a:rPr b="0" lang="en-US" sz="1100" spc="-1" strike="noStrike" u="sng">
                <a:solidFill>
                  <a:srgbClr val="0000ff"/>
                </a:solidFill>
                <a:uFillTx/>
                <a:latin typeface="sohne"/>
                <a:hlinkClick r:id="rId3"/>
              </a:rPr>
              <a:t>Brandon Amos</a:t>
            </a:r>
            <a:r>
              <a:rPr b="0" lang="en-US" sz="1100" spc="-1" strike="noStrike">
                <a:solidFill>
                  <a:srgbClr val="757575"/>
                </a:solidFill>
                <a:latin typeface="sohne"/>
              </a:rPr>
              <a:t> of CMU who works on </a:t>
            </a:r>
            <a:r>
              <a:rPr b="0" lang="en-US" sz="1100" spc="-1" strike="noStrike" u="sng">
                <a:solidFill>
                  <a:srgbClr val="0000ff"/>
                </a:solidFill>
                <a:uFillTx/>
                <a:latin typeface="sohne"/>
                <a:hlinkClick r:id="rId4"/>
              </a:rPr>
              <a:t>OpenFace</a:t>
            </a:r>
            <a:r>
              <a:rPr b="0" lang="en-US" sz="1100" spc="-1" strike="noStrike">
                <a:solidFill>
                  <a:srgbClr val="757575"/>
                </a:solidFill>
                <a:latin typeface="sohne"/>
              </a:rPr>
              <a:t>.</a:t>
            </a:r>
            <a:endParaRPr b="0" lang="en-IN" sz="1100" spc="-1" strike="noStrike">
              <a:latin typeface="Arial"/>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5" name="CustomShape 1"/>
          <p:cNvSpPr/>
          <p:nvPr/>
        </p:nvSpPr>
        <p:spPr>
          <a:xfrm>
            <a:off x="2699640" y="116640"/>
            <a:ext cx="3312000" cy="503640"/>
          </a:xfrm>
          <a:prstGeom prst="cloud">
            <a:avLst/>
          </a:prstGeom>
          <a:gradFill rotWithShape="0">
            <a:gsLst>
              <a:gs pos="0">
                <a:srgbClr val="e3fbc2"/>
              </a:gs>
              <a:gs pos="100000">
                <a:srgbClr val="f4ffe6"/>
              </a:gs>
            </a:gsLst>
            <a:lin ang="16200000"/>
          </a:gradFill>
          <a:ln>
            <a:solidFill>
              <a:srgbClr val="98b855"/>
            </a:solidFill>
            <a:round/>
          </a:ln>
          <a:effectLst>
            <a:outerShdw blurRad="40000" dir="5400000" dist="20160" rotWithShape="0">
              <a:srgbClr val="000000">
                <a:alpha val="38000"/>
              </a:srgbClr>
            </a:outerShdw>
          </a:effectLst>
        </p:spPr>
        <p:style>
          <a:lnRef idx="1">
            <a:schemeClr val="accent3"/>
          </a:lnRef>
          <a:fillRef idx="2">
            <a:schemeClr val="accent3"/>
          </a:fillRef>
          <a:effectRef idx="1">
            <a:schemeClr val="accent3"/>
          </a:effectRef>
          <a:fontRef idx="minor"/>
        </p:style>
        <p:txBody>
          <a:bodyPr lIns="90000" rIns="90000" tIns="45000" bIns="45000" anchor="ctr">
            <a:noAutofit/>
          </a:bodyPr>
          <a:p>
            <a:pPr>
              <a:lnSpc>
                <a:spcPct val="100000"/>
              </a:lnSpc>
            </a:pPr>
            <a:r>
              <a:rPr b="1" lang="en-US" sz="2000" spc="-1" strike="noStrike">
                <a:solidFill>
                  <a:srgbClr val="292929"/>
                </a:solidFill>
                <a:latin typeface="sohne"/>
              </a:rPr>
              <a:t>Encoding Faces</a:t>
            </a:r>
            <a:endParaRPr b="0" lang="en-IN" sz="2000" spc="-1" strike="noStrike">
              <a:latin typeface="Arial"/>
            </a:endParaRPr>
          </a:p>
        </p:txBody>
      </p:sp>
      <p:sp>
        <p:nvSpPr>
          <p:cNvPr id="126" name="CustomShape 2"/>
          <p:cNvSpPr/>
          <p:nvPr/>
        </p:nvSpPr>
        <p:spPr>
          <a:xfrm>
            <a:off x="359640" y="637560"/>
            <a:ext cx="8424720" cy="31071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292929"/>
                </a:solidFill>
                <a:latin typeface="charter"/>
              </a:rPr>
              <a:t>we are going to train it to generate 128 measurements for each face. Machine learning people call the 128 measurements of each face an embedding. The idea of reducing complicated raw data like a picture into a list of computer-generated numbers comes up a lot in machine learning (especially in language translation).</a:t>
            </a:r>
            <a:endParaRPr b="0" lang="en-IN" sz="1800" spc="-1" strike="noStrike">
              <a:latin typeface="Arial"/>
            </a:endParaRPr>
          </a:p>
          <a:p>
            <a:pPr>
              <a:lnSpc>
                <a:spcPct val="100000"/>
              </a:lnSpc>
            </a:pPr>
            <a:endParaRPr b="0" lang="en-IN" sz="1800" spc="-1" strike="noStrike">
              <a:latin typeface="Arial"/>
            </a:endParaRPr>
          </a:p>
          <a:p>
            <a:pPr>
              <a:lnSpc>
                <a:spcPct val="100000"/>
              </a:lnSpc>
            </a:pPr>
            <a:r>
              <a:rPr b="0" lang="en-US" sz="1800" spc="-1" strike="noStrike">
                <a:solidFill>
                  <a:srgbClr val="000000"/>
                </a:solidFill>
                <a:latin typeface="Calibri"/>
              </a:rPr>
              <a:t>But once the network has been trained, it can generate measurements for any face, even ones it has never seen before! So this step only needs to be done once. Lucky for us, the fine folks at OpenFace already did this and they published several trained networks which we can directly use.</a:t>
            </a:r>
            <a:endParaRPr b="0" lang="en-IN" sz="1800" spc="-1" strike="noStrike">
              <a:latin typeface="Arial"/>
            </a:endParaRPr>
          </a:p>
        </p:txBody>
      </p:sp>
      <p:pic>
        <p:nvPicPr>
          <p:cNvPr id="127" name="Picture 2" descr=""/>
          <p:cNvPicPr/>
          <p:nvPr/>
        </p:nvPicPr>
        <p:blipFill>
          <a:blip r:embed="rId1"/>
          <a:stretch/>
        </p:blipFill>
        <p:spPr>
          <a:xfrm>
            <a:off x="971640" y="3223080"/>
            <a:ext cx="6552360" cy="3267000"/>
          </a:xfrm>
          <a:prstGeom prst="rect">
            <a:avLst/>
          </a:prstGeom>
          <a:ln>
            <a:noFill/>
          </a:ln>
        </p:spPr>
      </p:pic>
      <p:sp>
        <p:nvSpPr>
          <p:cNvPr id="128" name="CustomShape 3"/>
          <p:cNvSpPr/>
          <p:nvPr/>
        </p:nvSpPr>
        <p:spPr>
          <a:xfrm>
            <a:off x="-758880" y="6490080"/>
            <a:ext cx="10013400" cy="274320"/>
          </a:xfrm>
          <a:prstGeom prst="rect">
            <a:avLst/>
          </a:prstGeom>
          <a:noFill/>
          <a:ln>
            <a:noFill/>
          </a:ln>
        </p:spPr>
        <p:style>
          <a:lnRef idx="0"/>
          <a:fillRef idx="0"/>
          <a:effectRef idx="0"/>
          <a:fontRef idx="minor"/>
        </p:style>
        <p:txBody>
          <a:bodyPr>
            <a:spAutoFit/>
          </a:bodyPr>
          <a:p>
            <a:pPr algn="ctr">
              <a:lnSpc>
                <a:spcPct val="100000"/>
              </a:lnSpc>
            </a:pPr>
            <a:r>
              <a:rPr b="0" lang="en-US" sz="1200" spc="-1" strike="noStrike">
                <a:solidFill>
                  <a:srgbClr val="000000"/>
                </a:solidFill>
                <a:latin typeface="Calibri"/>
              </a:rPr>
              <a:t>We have just shown the inner view of OpenFace</a:t>
            </a:r>
            <a:endParaRPr b="0" lang="en-IN" sz="1200" spc="-1" strike="noStrike">
              <a:latin typeface="Arial"/>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29" name="Picture 3" descr="18290130_236441616832679_1827173152_o.jpg"/>
          <p:cNvPicPr/>
          <p:nvPr/>
        </p:nvPicPr>
        <p:blipFill>
          <a:blip r:embed="rId1"/>
          <a:stretch/>
        </p:blipFill>
        <p:spPr>
          <a:xfrm>
            <a:off x="3357720" y="620640"/>
            <a:ext cx="5785920" cy="6237000"/>
          </a:xfrm>
          <a:prstGeom prst="rect">
            <a:avLst/>
          </a:prstGeom>
          <a:ln cap="sq" w="38160">
            <a:solidFill>
              <a:srgbClr val="000000"/>
            </a:solidFill>
            <a:miter/>
          </a:ln>
          <a:effectLst>
            <a:outerShdw algn="tl" blurRad="50800" dir="2700000" dist="37674" rotWithShape="0">
              <a:srgbClr val="000000">
                <a:alpha val="43000"/>
              </a:srgbClr>
            </a:outerShdw>
          </a:effectLst>
        </p:spPr>
      </p:pic>
      <p:sp>
        <p:nvSpPr>
          <p:cNvPr id="130" name="CustomShape 1"/>
          <p:cNvSpPr/>
          <p:nvPr/>
        </p:nvSpPr>
        <p:spPr>
          <a:xfrm>
            <a:off x="0" y="714240"/>
            <a:ext cx="3214440" cy="4477680"/>
          </a:xfrm>
          <a:prstGeom prst="cloud">
            <a:avLst/>
          </a:prstGeom>
          <a:gradFill rotWithShape="0">
            <a:gsLst>
              <a:gs pos="0">
                <a:srgbClr val="e3fbc2"/>
              </a:gs>
              <a:gs pos="100000">
                <a:srgbClr val="f4ffe6"/>
              </a:gs>
            </a:gsLst>
            <a:lin ang="16200000"/>
          </a:gradFill>
          <a:ln>
            <a:solidFill>
              <a:srgbClr val="98b855"/>
            </a:solidFill>
            <a:round/>
          </a:ln>
          <a:effectLst>
            <a:outerShdw blurRad="40000" dir="5400000" dist="20160" rotWithShape="0">
              <a:srgbClr val="000000">
                <a:alpha val="38000"/>
              </a:srgbClr>
            </a:outerShdw>
          </a:effectLst>
        </p:spPr>
        <p:style>
          <a:lnRef idx="1">
            <a:schemeClr val="accent3"/>
          </a:lnRef>
          <a:fillRef idx="2">
            <a:schemeClr val="accent3"/>
          </a:fillRef>
          <a:effectRef idx="1">
            <a:schemeClr val="accent3"/>
          </a:effectRef>
          <a:fontRef idx="minor"/>
        </p:style>
        <p:txBody>
          <a:bodyPr lIns="90000" rIns="90000" tIns="45000" bIns="45000" anchor="ctr">
            <a:noAutofit/>
          </a:bodyPr>
          <a:p>
            <a:pPr algn="ctr">
              <a:lnSpc>
                <a:spcPct val="100000"/>
              </a:lnSpc>
            </a:pPr>
            <a:r>
              <a:rPr b="0" lang="en-US" sz="1800" spc="-1" strike="noStrike">
                <a:solidFill>
                  <a:srgbClr val="000000"/>
                </a:solidFill>
                <a:latin typeface="Calibri"/>
              </a:rPr>
              <a:t>When we applied the openCV python code, the code was able to successfully recognize the faces, it detect the faces and write the names of recognized persons as shown: </a:t>
            </a:r>
            <a:endParaRPr b="0" lang="en-IN" sz="1800" spc="-1" strike="noStrike">
              <a:latin typeface="Arial"/>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1" name="CustomShape 1"/>
          <p:cNvSpPr/>
          <p:nvPr/>
        </p:nvSpPr>
        <p:spPr>
          <a:xfrm>
            <a:off x="0" y="857160"/>
            <a:ext cx="3168000" cy="2160000"/>
          </a:xfrm>
          <a:prstGeom prst="cloud">
            <a:avLst/>
          </a:prstGeom>
          <a:gradFill rotWithShape="0">
            <a:gsLst>
              <a:gs pos="0">
                <a:srgbClr val="e3fbc2"/>
              </a:gs>
              <a:gs pos="100000">
                <a:srgbClr val="f4ffe6"/>
              </a:gs>
            </a:gsLst>
            <a:lin ang="16200000"/>
          </a:gradFill>
          <a:ln>
            <a:solidFill>
              <a:srgbClr val="98b855"/>
            </a:solidFill>
            <a:round/>
          </a:ln>
          <a:effectLst>
            <a:outerShdw blurRad="40000" dir="5400000" dist="20160" rotWithShape="0">
              <a:srgbClr val="000000">
                <a:alpha val="38000"/>
              </a:srgbClr>
            </a:outerShdw>
          </a:effectLst>
        </p:spPr>
        <p:style>
          <a:lnRef idx="1">
            <a:schemeClr val="accent3"/>
          </a:lnRef>
          <a:fillRef idx="2">
            <a:schemeClr val="accent3"/>
          </a:fillRef>
          <a:effectRef idx="1">
            <a:schemeClr val="accent3"/>
          </a:effectRef>
          <a:fontRef idx="minor"/>
        </p:style>
        <p:txBody>
          <a:bodyPr lIns="90000" rIns="90000" tIns="45000" bIns="45000" anchor="ctr">
            <a:noAutofit/>
          </a:bodyPr>
          <a:p>
            <a:pPr algn="ctr">
              <a:lnSpc>
                <a:spcPct val="100000"/>
              </a:lnSpc>
            </a:pPr>
            <a:r>
              <a:rPr b="0" lang="en-US" sz="1800" spc="-1" strike="noStrike">
                <a:solidFill>
                  <a:srgbClr val="000000"/>
                </a:solidFill>
                <a:latin typeface="Calibri"/>
              </a:rPr>
              <a:t>Then the code will creates a csv file for present students as shown:</a:t>
            </a:r>
            <a:endParaRPr b="0" lang="en-IN" sz="1800" spc="-1" strike="noStrike">
              <a:latin typeface="Arial"/>
            </a:endParaRPr>
          </a:p>
        </p:txBody>
      </p:sp>
      <p:pic>
        <p:nvPicPr>
          <p:cNvPr id="132" name="Picture 2" descr="https://cdn.discordapp.com/attachments/793341467153530913/930801557400879104/Screenshot_25.png"/>
          <p:cNvPicPr/>
          <p:nvPr/>
        </p:nvPicPr>
        <p:blipFill>
          <a:blip r:embed="rId1"/>
          <a:stretch/>
        </p:blipFill>
        <p:spPr>
          <a:xfrm>
            <a:off x="3571200" y="980640"/>
            <a:ext cx="4808880" cy="3452760"/>
          </a:xfrm>
          <a:prstGeom prst="rect">
            <a:avLst/>
          </a:prstGeom>
          <a:ln>
            <a:noFill/>
          </a:ln>
        </p:spPr>
      </p:pic>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aphicFrame>
        <p:nvGraphicFramePr>
          <p:cNvPr id="16" name="Diagram16"/>
          <p:cNvGraphicFramePr/>
          <p:nvPr>
            <p:extLst>
              <p:ext uri="{D42A27DB-BD31-4B8C-83A1-F6EECF244321}">
                <p14:modId xmlns:p14="http://schemas.microsoft.com/office/powerpoint/2010/main" val="3185991773"/>
              </p:ext>
            </p:extLst>
          </p:nvPr>
        </p:nvGraphicFramePr>
        <p:xfrm>
          <a:off x="457200" y="1600200"/>
          <a:ext cx="8229240" cy="452556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graphicFrame>
        <p:nvGraphicFramePr>
          <p:cNvPr id="17" name="Diagram17"/>
          <p:cNvGraphicFramePr/>
          <p:nvPr>
            <p:extLst>
              <p:ext uri="{D42A27DB-BD31-4B8C-83A1-F6EECF244321}">
                <p14:modId xmlns:p14="http://schemas.microsoft.com/office/powerpoint/2010/main" val="509359573"/>
              </p:ext>
            </p:extLst>
          </p:nvPr>
        </p:nvGraphicFramePr>
        <p:xfrm>
          <a:off x="539640" y="620640"/>
          <a:ext cx="5832360" cy="993600"/>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aphicFrame>
        <p:nvGraphicFramePr>
          <p:cNvPr id="18" name="Diagram18"/>
          <p:cNvGraphicFramePr/>
          <p:nvPr>
            <p:extLst>
              <p:ext uri="{D42A27DB-BD31-4B8C-83A1-F6EECF244321}">
                <p14:modId xmlns:p14="http://schemas.microsoft.com/office/powerpoint/2010/main" val="519563478"/>
              </p:ext>
            </p:extLst>
          </p:nvPr>
        </p:nvGraphicFramePr>
        <p:xfrm>
          <a:off x="323640" y="548640"/>
          <a:ext cx="3826440" cy="99360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graphicFrame>
        <p:nvGraphicFramePr>
          <p:cNvPr id="19" name="Diagram19"/>
          <p:cNvGraphicFramePr/>
          <p:nvPr>
            <p:extLst>
              <p:ext uri="{D42A27DB-BD31-4B8C-83A1-F6EECF244321}">
                <p14:modId xmlns:p14="http://schemas.microsoft.com/office/powerpoint/2010/main" val="2083963628"/>
              </p:ext>
            </p:extLst>
          </p:nvPr>
        </p:nvGraphicFramePr>
        <p:xfrm>
          <a:off x="214200" y="1714320"/>
          <a:ext cx="8715240" cy="4525560"/>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aphicFrame>
        <p:nvGraphicFramePr>
          <p:cNvPr id="3" name="Diagram3"/>
          <p:cNvGraphicFramePr/>
          <p:nvPr>
            <p:extLst>
              <p:ext uri="{D42A27DB-BD31-4B8C-83A1-F6EECF244321}">
                <p14:modId xmlns:p14="http://schemas.microsoft.com/office/powerpoint/2010/main" val="1702951916"/>
              </p:ext>
            </p:extLst>
          </p:nvPr>
        </p:nvGraphicFramePr>
        <p:xfrm>
          <a:off x="323640" y="620640"/>
          <a:ext cx="2592000" cy="110952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graphicFrame>
        <p:nvGraphicFramePr>
          <p:cNvPr id="4" name="Diagram4"/>
          <p:cNvGraphicFramePr/>
          <p:nvPr>
            <p:extLst>
              <p:ext uri="{D42A27DB-BD31-4B8C-83A1-F6EECF244321}">
                <p14:modId xmlns:p14="http://schemas.microsoft.com/office/powerpoint/2010/main" val="3932394267"/>
              </p:ext>
            </p:extLst>
          </p:nvPr>
        </p:nvGraphicFramePr>
        <p:xfrm>
          <a:off x="1115640" y="1917000"/>
          <a:ext cx="7772040" cy="3577680"/>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aphicFrame>
        <p:nvGraphicFramePr>
          <p:cNvPr id="20" name="Diagram20"/>
          <p:cNvGraphicFramePr/>
          <p:nvPr>
            <p:extLst>
              <p:ext uri="{D42A27DB-BD31-4B8C-83A1-F6EECF244321}">
                <p14:modId xmlns:p14="http://schemas.microsoft.com/office/powerpoint/2010/main" val="2681788073"/>
              </p:ext>
            </p:extLst>
          </p:nvPr>
        </p:nvGraphicFramePr>
        <p:xfrm>
          <a:off x="395640" y="2205000"/>
          <a:ext cx="8069760" cy="331452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graphicFrame>
        <p:nvGraphicFramePr>
          <p:cNvPr id="21" name="Diagram21"/>
          <p:cNvGraphicFramePr/>
          <p:nvPr>
            <p:extLst>
              <p:ext uri="{D42A27DB-BD31-4B8C-83A1-F6EECF244321}">
                <p14:modId xmlns:p14="http://schemas.microsoft.com/office/powerpoint/2010/main" val="3229562652"/>
              </p:ext>
            </p:extLst>
          </p:nvPr>
        </p:nvGraphicFramePr>
        <p:xfrm>
          <a:off x="571320" y="642960"/>
          <a:ext cx="2919960" cy="923040"/>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aphicFrame>
        <p:nvGraphicFramePr>
          <p:cNvPr id="22" name="Diagram22"/>
          <p:cNvGraphicFramePr/>
          <p:nvPr>
            <p:extLst>
              <p:ext uri="{D42A27DB-BD31-4B8C-83A1-F6EECF244321}">
                <p14:modId xmlns:p14="http://schemas.microsoft.com/office/powerpoint/2010/main" val="1107816153"/>
              </p:ext>
            </p:extLst>
          </p:nvPr>
        </p:nvGraphicFramePr>
        <p:xfrm>
          <a:off x="571320" y="642960"/>
          <a:ext cx="2919960" cy="92304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pic>
        <p:nvPicPr>
          <p:cNvPr id="133" name="Picture 2" descr="https://cdn.discordapp.com/attachments/793341467153530913/930800398711783445/Screenshot_22.png"/>
          <p:cNvPicPr/>
          <p:nvPr/>
        </p:nvPicPr>
        <p:blipFill>
          <a:blip r:embed="rId6"/>
          <a:stretch/>
        </p:blipFill>
        <p:spPr>
          <a:xfrm>
            <a:off x="539640" y="1772640"/>
            <a:ext cx="7920360" cy="4461480"/>
          </a:xfrm>
          <a:prstGeom prst="rect">
            <a:avLst/>
          </a:prstGeom>
          <a:ln>
            <a:noFill/>
          </a:ln>
        </p:spPr>
      </p:pic>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34" name="Picture 2" descr=""/>
          <p:cNvPicPr/>
          <p:nvPr/>
        </p:nvPicPr>
        <p:blipFill>
          <a:blip r:embed="rId1"/>
          <a:srcRect l="6640" t="35733" r="43293" b="12928"/>
          <a:stretch/>
        </p:blipFill>
        <p:spPr>
          <a:xfrm>
            <a:off x="0" y="-171360"/>
            <a:ext cx="9143640" cy="7029000"/>
          </a:xfrm>
          <a:prstGeom prst="rect">
            <a:avLst/>
          </a:prstGeom>
          <a:ln>
            <a:noFill/>
          </a:ln>
        </p:spPr>
      </p:pic>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aphicFrame>
        <p:nvGraphicFramePr>
          <p:cNvPr id="5" name="Diagram5"/>
          <p:cNvGraphicFramePr/>
          <p:nvPr>
            <p:extLst>
              <p:ext uri="{D42A27DB-BD31-4B8C-83A1-F6EECF244321}">
                <p14:modId xmlns:p14="http://schemas.microsoft.com/office/powerpoint/2010/main" val="3642063151"/>
              </p:ext>
            </p:extLst>
          </p:nvPr>
        </p:nvGraphicFramePr>
        <p:xfrm>
          <a:off x="611640" y="1500120"/>
          <a:ext cx="7817760" cy="492876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graphicFrame>
        <p:nvGraphicFramePr>
          <p:cNvPr id="6" name="Diagram6"/>
          <p:cNvGraphicFramePr/>
          <p:nvPr>
            <p:extLst>
              <p:ext uri="{D42A27DB-BD31-4B8C-83A1-F6EECF244321}">
                <p14:modId xmlns:p14="http://schemas.microsoft.com/office/powerpoint/2010/main" val="3223286785"/>
              </p:ext>
            </p:extLst>
          </p:nvPr>
        </p:nvGraphicFramePr>
        <p:xfrm>
          <a:off x="423360" y="332640"/>
          <a:ext cx="4320000" cy="1223640"/>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pic>
        <p:nvPicPr>
          <p:cNvPr id="91" name="Picture 2" descr=""/>
          <p:cNvPicPr/>
          <p:nvPr/>
        </p:nvPicPr>
        <p:blipFill>
          <a:blip r:embed="rId11"/>
          <a:stretch/>
        </p:blipFill>
        <p:spPr>
          <a:xfrm>
            <a:off x="2000160" y="3643200"/>
            <a:ext cx="2285640" cy="1499760"/>
          </a:xfrm>
          <a:prstGeom prst="rect">
            <a:avLst/>
          </a:prstGeom>
          <a:ln w="9360">
            <a:noFill/>
          </a:ln>
        </p:spPr>
      </p:pic>
      <p:pic>
        <p:nvPicPr>
          <p:cNvPr id="92" name="Picture 3" descr=""/>
          <p:cNvPicPr/>
          <p:nvPr/>
        </p:nvPicPr>
        <p:blipFill>
          <a:blip r:embed="rId12"/>
          <a:stretch/>
        </p:blipFill>
        <p:spPr>
          <a:xfrm>
            <a:off x="4714920" y="3643200"/>
            <a:ext cx="1704600" cy="1380600"/>
          </a:xfrm>
          <a:prstGeom prst="rect">
            <a:avLst/>
          </a:prstGeom>
          <a:ln w="9360">
            <a:noFill/>
          </a:ln>
        </p:spPr>
      </p:pic>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aphicFrame>
        <p:nvGraphicFramePr>
          <p:cNvPr id="7" name="Diagram7"/>
          <p:cNvGraphicFramePr/>
          <p:nvPr>
            <p:extLst>
              <p:ext uri="{D42A27DB-BD31-4B8C-83A1-F6EECF244321}">
                <p14:modId xmlns:p14="http://schemas.microsoft.com/office/powerpoint/2010/main" val="2133902954"/>
              </p:ext>
            </p:extLst>
          </p:nvPr>
        </p:nvGraphicFramePr>
        <p:xfrm>
          <a:off x="500040" y="500040"/>
          <a:ext cx="8028000" cy="534600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graphicFrame>
        <p:nvGraphicFramePr>
          <p:cNvPr id="8" name="Diagram8"/>
          <p:cNvGraphicFramePr/>
          <p:nvPr>
            <p:extLst>
              <p:ext uri="{D42A27DB-BD31-4B8C-83A1-F6EECF244321}">
                <p14:modId xmlns:p14="http://schemas.microsoft.com/office/powerpoint/2010/main" val="1214366614"/>
              </p:ext>
            </p:extLst>
          </p:nvPr>
        </p:nvGraphicFramePr>
        <p:xfrm>
          <a:off x="539640" y="188640"/>
          <a:ext cx="4320000" cy="1079640"/>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aphicFrame>
        <p:nvGraphicFramePr>
          <p:cNvPr id="9" name="Diagram9"/>
          <p:cNvGraphicFramePr/>
          <p:nvPr>
            <p:extLst>
              <p:ext uri="{D42A27DB-BD31-4B8C-83A1-F6EECF244321}">
                <p14:modId xmlns:p14="http://schemas.microsoft.com/office/powerpoint/2010/main" val="3947953957"/>
              </p:ext>
            </p:extLst>
          </p:nvPr>
        </p:nvGraphicFramePr>
        <p:xfrm>
          <a:off x="323640" y="332640"/>
          <a:ext cx="7772040" cy="94932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graphicFrame>
        <p:nvGraphicFramePr>
          <p:cNvPr id="10" name="Diagram10"/>
          <p:cNvGraphicFramePr/>
          <p:nvPr>
            <p:extLst>
              <p:ext uri="{D42A27DB-BD31-4B8C-83A1-F6EECF244321}">
                <p14:modId xmlns:p14="http://schemas.microsoft.com/office/powerpoint/2010/main" val="3052815354"/>
              </p:ext>
            </p:extLst>
          </p:nvPr>
        </p:nvGraphicFramePr>
        <p:xfrm>
          <a:off x="1259640" y="2205000"/>
          <a:ext cx="6812640" cy="4032000"/>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pic>
        <p:nvPicPr>
          <p:cNvPr id="93" name="Picture 2" descr=""/>
          <p:cNvPicPr/>
          <p:nvPr/>
        </p:nvPicPr>
        <p:blipFill>
          <a:blip r:embed="rId11"/>
          <a:stretch/>
        </p:blipFill>
        <p:spPr>
          <a:xfrm>
            <a:off x="0" y="1428840"/>
            <a:ext cx="2138040" cy="1356840"/>
          </a:xfrm>
          <a:prstGeom prst="rect">
            <a:avLst/>
          </a:prstGeom>
          <a:ln>
            <a:noFill/>
          </a:ln>
          <a:effectLst>
            <a:softEdge rad="112500"/>
          </a:effectLst>
        </p:spPr>
      </p:pic>
      <p:pic>
        <p:nvPicPr>
          <p:cNvPr id="94" name="Picture 3" descr=""/>
          <p:cNvPicPr/>
          <p:nvPr/>
        </p:nvPicPr>
        <p:blipFill>
          <a:blip r:embed="rId12"/>
          <a:stretch/>
        </p:blipFill>
        <p:spPr>
          <a:xfrm>
            <a:off x="0" y="4572000"/>
            <a:ext cx="2785680" cy="1758960"/>
          </a:xfrm>
          <a:prstGeom prst="rect">
            <a:avLst/>
          </a:prstGeom>
          <a:ln w="9360">
            <a:noFill/>
          </a:ln>
        </p:spPr>
      </p:pic>
      <p:pic>
        <p:nvPicPr>
          <p:cNvPr id="95" name="Picture 4" descr=""/>
          <p:cNvPicPr/>
          <p:nvPr/>
        </p:nvPicPr>
        <p:blipFill>
          <a:blip r:embed="rId13"/>
          <a:stretch/>
        </p:blipFill>
        <p:spPr>
          <a:xfrm>
            <a:off x="7215120" y="5000760"/>
            <a:ext cx="1928520" cy="1856880"/>
          </a:xfrm>
          <a:prstGeom prst="rect">
            <a:avLst/>
          </a:prstGeom>
          <a:ln w="9360">
            <a:noFill/>
          </a:ln>
        </p:spPr>
      </p:pic>
      <p:pic>
        <p:nvPicPr>
          <p:cNvPr id="96" name="Picture 5" descr=""/>
          <p:cNvPicPr/>
          <p:nvPr/>
        </p:nvPicPr>
        <p:blipFill>
          <a:blip r:embed="rId14"/>
          <a:stretch/>
        </p:blipFill>
        <p:spPr>
          <a:xfrm>
            <a:off x="6500880" y="1428840"/>
            <a:ext cx="2214360" cy="1312560"/>
          </a:xfrm>
          <a:prstGeom prst="rect">
            <a:avLst/>
          </a:prstGeom>
          <a:ln w="9360">
            <a:noFill/>
          </a:ln>
        </p:spPr>
      </p:pic>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97" name="Picture 5" descr=""/>
          <p:cNvPicPr/>
          <p:nvPr/>
        </p:nvPicPr>
        <p:blipFill>
          <a:blip r:embed="rId1"/>
          <a:stretch/>
        </p:blipFill>
        <p:spPr>
          <a:xfrm rot="19790400">
            <a:off x="3227040" y="2202120"/>
            <a:ext cx="2982600" cy="2530440"/>
          </a:xfrm>
          <a:prstGeom prst="rect">
            <a:avLst/>
          </a:prstGeom>
          <a:ln>
            <a:noFill/>
          </a:ln>
        </p:spPr>
      </p:pic>
      <p:pic>
        <p:nvPicPr>
          <p:cNvPr id="98" name="Picture 6" descr=""/>
          <p:cNvPicPr/>
          <p:nvPr/>
        </p:nvPicPr>
        <p:blipFill>
          <a:blip r:embed="rId2"/>
          <a:stretch/>
        </p:blipFill>
        <p:spPr>
          <a:xfrm>
            <a:off x="1907640" y="2355120"/>
            <a:ext cx="1075320" cy="2237040"/>
          </a:xfrm>
          <a:prstGeom prst="rect">
            <a:avLst/>
          </a:prstGeom>
          <a:ln>
            <a:noFill/>
          </a:ln>
        </p:spPr>
      </p:pic>
      <p:pic>
        <p:nvPicPr>
          <p:cNvPr id="99" name="Picture 7" descr=""/>
          <p:cNvPicPr/>
          <p:nvPr/>
        </p:nvPicPr>
        <p:blipFill>
          <a:blip r:embed="rId3"/>
          <a:stretch/>
        </p:blipFill>
        <p:spPr>
          <a:xfrm flipH="1">
            <a:off x="6372720" y="2349000"/>
            <a:ext cx="1114200" cy="2237040"/>
          </a:xfrm>
          <a:prstGeom prst="rect">
            <a:avLst/>
          </a:prstGeom>
          <a:ln>
            <a:noFill/>
          </a:ln>
        </p:spPr>
      </p:pic>
      <p:sp>
        <p:nvSpPr>
          <p:cNvPr id="100" name="CustomShape 1"/>
          <p:cNvSpPr/>
          <p:nvPr/>
        </p:nvSpPr>
        <p:spPr>
          <a:xfrm>
            <a:off x="1475640" y="260640"/>
            <a:ext cx="6336360" cy="2284200"/>
          </a:xfrm>
          <a:prstGeom prst="rect">
            <a:avLst/>
          </a:prstGeom>
          <a:noFill/>
          <a:ln>
            <a:noFill/>
          </a:ln>
          <a:effectLst>
            <a:outerShdw blurRad="40000" dir="5400000" dist="20160" rotWithShape="0">
              <a:srgbClr val="000000">
                <a:alpha val="38000"/>
              </a:srgbClr>
            </a:outerShdw>
          </a:effectLst>
          <a:scene3d>
            <a:camera prst="orthographicFront">
              <a:rot lat="0" lon="0" rev="0"/>
            </a:camera>
            <a:lightRig dir="t" rig="contrasting">
              <a:rot lat="0" lon="0" rev="4500000"/>
            </a:lightRig>
          </a:scene3d>
        </p:spPr>
        <p:style>
          <a:lnRef idx="1">
            <a:schemeClr val="accent3"/>
          </a:lnRef>
          <a:fillRef idx="2">
            <a:schemeClr val="accent3"/>
          </a:fillRef>
          <a:effectRef idx="1">
            <a:schemeClr val="accent3"/>
          </a:effectRef>
          <a:fontRef idx="minor"/>
        </p:style>
        <p:txBody>
          <a:bodyPr lIns="90000" rIns="90000" tIns="45000" bIns="45000">
            <a:spAutoFit/>
          </a:bodyPr>
          <a:p>
            <a:pPr algn="ctr">
              <a:lnSpc>
                <a:spcPct val="100000"/>
              </a:lnSpc>
            </a:pPr>
            <a:r>
              <a:rPr b="1" lang="en-US" sz="7200" spc="-1" strike="noStrike">
                <a:solidFill>
                  <a:srgbClr val="000000"/>
                </a:solidFill>
                <a:latin typeface="Calibri"/>
              </a:rPr>
              <a:t>Basic Structure</a:t>
            </a:r>
            <a:endParaRPr b="0" lang="en-IN" sz="7200" spc="-1" strike="noStrike">
              <a:latin typeface="Arial"/>
            </a:endParaRPr>
          </a:p>
        </p:txBody>
      </p:sp>
      <p:sp>
        <p:nvSpPr>
          <p:cNvPr id="101" name="CustomShape 2"/>
          <p:cNvSpPr/>
          <p:nvPr/>
        </p:nvSpPr>
        <p:spPr>
          <a:xfrm>
            <a:off x="1295280" y="2077920"/>
            <a:ext cx="2125440" cy="51696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2800" spc="-1" strike="noStrike">
                <a:solidFill>
                  <a:srgbClr val="000000"/>
                </a:solidFill>
                <a:latin typeface="Calibri"/>
              </a:rPr>
              <a:t>Teacher</a:t>
            </a:r>
            <a:endParaRPr b="0" lang="en-IN" sz="2800" spc="-1" strike="noStrike">
              <a:latin typeface="Arial"/>
            </a:endParaRPr>
          </a:p>
        </p:txBody>
      </p:sp>
      <p:sp>
        <p:nvSpPr>
          <p:cNvPr id="102" name="CustomShape 3"/>
          <p:cNvSpPr/>
          <p:nvPr/>
        </p:nvSpPr>
        <p:spPr>
          <a:xfrm>
            <a:off x="6197040" y="1862280"/>
            <a:ext cx="1726560" cy="94356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2800" spc="-1" strike="noStrike">
                <a:solidFill>
                  <a:srgbClr val="000000"/>
                </a:solidFill>
                <a:latin typeface="Calibri"/>
              </a:rPr>
              <a:t>Student Face</a:t>
            </a:r>
            <a:endParaRPr b="0" lang="en-IN" sz="2800" spc="-1" strike="noStrike">
              <a:latin typeface="Arial"/>
            </a:endParaRPr>
          </a:p>
        </p:txBody>
      </p:sp>
      <p:sp>
        <p:nvSpPr>
          <p:cNvPr id="103" name="CustomShape 4"/>
          <p:cNvSpPr/>
          <p:nvPr/>
        </p:nvSpPr>
        <p:spPr>
          <a:xfrm>
            <a:off x="2799000" y="2620080"/>
            <a:ext cx="1302120" cy="27288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200" spc="-1" strike="noStrike">
                <a:solidFill>
                  <a:srgbClr val="000000"/>
                </a:solidFill>
                <a:latin typeface="Calibri"/>
              </a:rPr>
              <a:t>Web Camera</a:t>
            </a:r>
            <a:endParaRPr b="0" lang="en-IN" sz="1200" spc="-1" strike="noStrike">
              <a:latin typeface="Arial"/>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4" name="TextShape 1"/>
          <p:cNvSpPr txBox="1"/>
          <p:nvPr/>
        </p:nvSpPr>
        <p:spPr>
          <a:xfrm>
            <a:off x="457200" y="274680"/>
            <a:ext cx="8229240" cy="1142640"/>
          </a:xfrm>
          <a:prstGeom prst="rect">
            <a:avLst/>
          </a:prstGeom>
          <a:noFill/>
          <a:ln>
            <a:noFill/>
          </a:ln>
        </p:spPr>
        <p:txBody>
          <a:bodyPr anchor="ctr">
            <a:noAutofit/>
          </a:bodyPr>
          <a:p>
            <a:endParaRPr b="0" lang="en-US" sz="1800" spc="-1" strike="noStrike">
              <a:solidFill>
                <a:srgbClr val="000000"/>
              </a:solidFill>
              <a:latin typeface="Calibri"/>
            </a:endParaRPr>
          </a:p>
        </p:txBody>
      </p:sp>
      <p:pic>
        <p:nvPicPr>
          <p:cNvPr id="105" name="Picture 2" descr=""/>
          <p:cNvPicPr/>
          <p:nvPr/>
        </p:nvPicPr>
        <p:blipFill>
          <a:blip r:embed="rId1"/>
          <a:stretch/>
        </p:blipFill>
        <p:spPr>
          <a:xfrm>
            <a:off x="0" y="0"/>
            <a:ext cx="9143640" cy="6857640"/>
          </a:xfrm>
          <a:prstGeom prst="rect">
            <a:avLst/>
          </a:prstGeom>
          <a:ln w="9360">
            <a:noFill/>
          </a:ln>
        </p:spPr>
      </p:pic>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aphicFrame>
        <p:nvGraphicFramePr>
          <p:cNvPr id="11" name="Diagram11"/>
          <p:cNvGraphicFramePr/>
          <p:nvPr>
            <p:extLst>
              <p:ext uri="{D42A27DB-BD31-4B8C-83A1-F6EECF244321}">
                <p14:modId xmlns:p14="http://schemas.microsoft.com/office/powerpoint/2010/main" val="3466916841"/>
              </p:ext>
            </p:extLst>
          </p:nvPr>
        </p:nvGraphicFramePr>
        <p:xfrm>
          <a:off x="16560" y="188640"/>
          <a:ext cx="5238000" cy="146952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pic>
        <p:nvPicPr>
          <p:cNvPr id="106" name="Picture 6" descr="ftft.PNG"/>
          <p:cNvPicPr/>
          <p:nvPr/>
        </p:nvPicPr>
        <p:blipFill>
          <a:blip r:embed="rId6"/>
          <a:stretch/>
        </p:blipFill>
        <p:spPr>
          <a:xfrm>
            <a:off x="3643200" y="1428840"/>
            <a:ext cx="4571640" cy="5214600"/>
          </a:xfrm>
          <a:prstGeom prst="rect">
            <a:avLst/>
          </a:prstGeom>
          <a:ln>
            <a:solidFill>
              <a:srgbClr val="98b855"/>
            </a:solidFill>
            <a:round/>
          </a:ln>
          <a:effectLst>
            <a:outerShdw blurRad="40000" dir="5400000" dist="20160" rotWithShape="0">
              <a:srgbClr val="000000">
                <a:alpha val="38000"/>
              </a:srgbClr>
            </a:outerShdw>
          </a:effectLst>
        </p:spPr>
      </p:pic>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07" name="Picture 3" descr=""/>
          <p:cNvPicPr/>
          <p:nvPr/>
        </p:nvPicPr>
        <p:blipFill>
          <a:blip r:embed="rId1"/>
          <a:stretch/>
        </p:blipFill>
        <p:spPr>
          <a:xfrm>
            <a:off x="500040" y="1571760"/>
            <a:ext cx="8102880" cy="4824000"/>
          </a:xfrm>
          <a:prstGeom prst="rect">
            <a:avLst/>
          </a:prstGeom>
          <a:ln>
            <a:round/>
          </a:ln>
        </p:spPr>
      </p:pic>
      <p:sp>
        <p:nvSpPr>
          <p:cNvPr id="108" name="CustomShape 1"/>
          <p:cNvSpPr/>
          <p:nvPr/>
        </p:nvSpPr>
        <p:spPr>
          <a:xfrm>
            <a:off x="2159640" y="1166040"/>
            <a:ext cx="5177880" cy="1005120"/>
          </a:xfrm>
          <a:prstGeom prst="rect">
            <a:avLst/>
          </a:prstGeom>
          <a:noFill/>
          <a:ln>
            <a:noFill/>
          </a:ln>
        </p:spPr>
        <p:style>
          <a:lnRef idx="0"/>
          <a:fillRef idx="0"/>
          <a:effectRef idx="0"/>
          <a:fontRef idx="minor"/>
        </p:style>
        <p:txBody>
          <a:bodyPr lIns="90000" rIns="90000" tIns="45000" bIns="45000">
            <a:spAutoFit/>
          </a:bodyPr>
          <a:p>
            <a:pPr algn="r" rtl="1">
              <a:lnSpc>
                <a:spcPct val="100000"/>
              </a:lnSpc>
            </a:pPr>
            <a:r>
              <a:rPr b="0" lang="en-US" sz="2000" spc="-1" strike="noStrike">
                <a:solidFill>
                  <a:srgbClr val="000000"/>
                </a:solidFill>
                <a:latin typeface="Arial Unicode MS"/>
                <a:ea typeface="Arial Unicode MS"/>
              </a:rPr>
              <a:t>The whole system should consist of</a:t>
            </a:r>
            <a:r>
              <a:rPr b="0" lang="en-US" sz="2000" spc="-1" strike="noStrike">
                <a:solidFill>
                  <a:srgbClr val="000000"/>
                </a:solidFill>
                <a:latin typeface="Arial Unicode MS"/>
                <a:ea typeface="Arial Unicode MS"/>
              </a:rPr>
              <a:t> </a:t>
            </a:r>
            <a:br/>
            <a:br/>
            <a:endParaRPr b="0" lang="en-IN" sz="2000" spc="-1" strike="noStrike">
              <a:latin typeface="Arial"/>
            </a:endParaRPr>
          </a:p>
        </p:txBody>
      </p:sp>
      <p:sp>
        <p:nvSpPr>
          <p:cNvPr id="109" name="CustomShape 2"/>
          <p:cNvSpPr/>
          <p:nvPr/>
        </p:nvSpPr>
        <p:spPr>
          <a:xfrm>
            <a:off x="395640" y="-5400"/>
            <a:ext cx="3528000" cy="1384920"/>
          </a:xfrm>
          <a:prstGeom prst="cloud">
            <a:avLst/>
          </a:prstGeom>
          <a:gradFill rotWithShape="0">
            <a:gsLst>
              <a:gs pos="0">
                <a:srgbClr val="e3fbc2"/>
              </a:gs>
              <a:gs pos="100000">
                <a:srgbClr val="f4ffe6"/>
              </a:gs>
            </a:gsLst>
            <a:lin ang="16200000"/>
          </a:gradFill>
          <a:ln>
            <a:solidFill>
              <a:srgbClr val="98b855"/>
            </a:solidFill>
            <a:round/>
          </a:ln>
          <a:effectLst>
            <a:outerShdw blurRad="40000" dir="5400000" dist="20160" rotWithShape="0">
              <a:srgbClr val="000000">
                <a:alpha val="38000"/>
              </a:srgbClr>
            </a:outerShdw>
          </a:effectLst>
        </p:spPr>
        <p:style>
          <a:lnRef idx="1">
            <a:schemeClr val="accent3"/>
          </a:lnRef>
          <a:fillRef idx="2">
            <a:schemeClr val="accent3"/>
          </a:fillRef>
          <a:effectRef idx="1">
            <a:schemeClr val="accent3"/>
          </a:effectRef>
          <a:fontRef idx="minor"/>
        </p:style>
        <p:txBody>
          <a:bodyPr lIns="90000" rIns="90000" tIns="45000" bIns="45000" anchor="ctr">
            <a:noAutofit/>
          </a:bodyPr>
          <a:p>
            <a:pPr algn="ctr">
              <a:lnSpc>
                <a:spcPct val="100000"/>
              </a:lnSpc>
            </a:pPr>
            <a:r>
              <a:rPr b="1" lang="en-US" sz="2000" spc="-1" strike="noStrike">
                <a:solidFill>
                  <a:srgbClr val="000000"/>
                </a:solidFill>
                <a:latin typeface="Arial"/>
              </a:rPr>
              <a:t>Functional Block Diagram:</a:t>
            </a:r>
            <a:endParaRPr b="0" lang="en-IN" sz="2000" spc="-1" strike="noStrike">
              <a:latin typeface="Arial"/>
            </a:endParaRPr>
          </a:p>
        </p:txBody>
      </p:sp>
      <p:pic>
        <p:nvPicPr>
          <p:cNvPr id="110" name="Picture 5" descr="A picture containing electronics, camera, projector&#10;&#10;Description automatically generated"/>
          <p:cNvPicPr/>
          <p:nvPr/>
        </p:nvPicPr>
        <p:blipFill>
          <a:blip r:embed="rId2"/>
          <a:stretch/>
        </p:blipFill>
        <p:spPr>
          <a:xfrm>
            <a:off x="2159640" y="1673640"/>
            <a:ext cx="2808000" cy="2894760"/>
          </a:xfrm>
          <a:prstGeom prst="rect">
            <a:avLst/>
          </a:prstGeom>
          <a:ln>
            <a:noFill/>
          </a:ln>
        </p:spPr>
      </p:pic>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Civic</Template>
  <TotalTime>1278</TotalTime>
  <Application>LibreOffice/6.4.7.2$Linux_X86_64 LibreOffice_project/40$Build-2</Application>
  <Words>1072</Words>
  <Paragraphs>77</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2017-05-17T10:25:27Z</dcterms:created>
  <dc:creator>horizon</dc:creator>
  <dc:description/>
  <dc:language>en-IN</dc:language>
  <cp:lastModifiedBy/>
  <dcterms:modified xsi:type="dcterms:W3CDTF">2022-06-11T11:57:16Z</dcterms:modified>
  <cp:revision>63</cp:revision>
  <dc:subject/>
  <dc:title>PowerPoint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0</vt:i4>
  </property>
  <property fmtid="{D5CDD505-2E9C-101B-9397-08002B2CF9AE}" pid="4" name="HyperlinksChanged">
    <vt:bool>0</vt:bool>
  </property>
  <property fmtid="{D5CDD505-2E9C-101B-9397-08002B2CF9AE}" pid="5" name="LinksUpToDate">
    <vt:bool>0</vt:bool>
  </property>
  <property fmtid="{D5CDD505-2E9C-101B-9397-08002B2CF9AE}" pid="6" name="MMClips">
    <vt:i4>0</vt:i4>
  </property>
  <property fmtid="{D5CDD505-2E9C-101B-9397-08002B2CF9AE}" pid="7" name="Notes">
    <vt:i4>1</vt:i4>
  </property>
  <property fmtid="{D5CDD505-2E9C-101B-9397-08002B2CF9AE}" pid="8" name="PresentationFormat">
    <vt:lpwstr>On-screen Show (4:3)</vt:lpwstr>
  </property>
  <property fmtid="{D5CDD505-2E9C-101B-9397-08002B2CF9AE}" pid="9" name="ScaleCrop">
    <vt:bool>0</vt:bool>
  </property>
  <property fmtid="{D5CDD505-2E9C-101B-9397-08002B2CF9AE}" pid="10" name="ShareDoc">
    <vt:bool>0</vt:bool>
  </property>
  <property fmtid="{D5CDD505-2E9C-101B-9397-08002B2CF9AE}" pid="11" name="Slides">
    <vt:i4>22</vt:i4>
  </property>
</Properties>
</file>